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0B91-92BF-40A8-9147-D8161D27840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6181-4359-460D-819D-D7ECA4EB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4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0B91-92BF-40A8-9147-D8161D27840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6181-4359-460D-819D-D7ECA4EB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0B91-92BF-40A8-9147-D8161D27840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6181-4359-460D-819D-D7ECA4EB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2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0B91-92BF-40A8-9147-D8161D27840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6181-4359-460D-819D-D7ECA4EB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5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0B91-92BF-40A8-9147-D8161D27840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6181-4359-460D-819D-D7ECA4EB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5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0B91-92BF-40A8-9147-D8161D27840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6181-4359-460D-819D-D7ECA4EB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2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0B91-92BF-40A8-9147-D8161D27840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6181-4359-460D-819D-D7ECA4EB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6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0B91-92BF-40A8-9147-D8161D27840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6181-4359-460D-819D-D7ECA4EB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5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0B91-92BF-40A8-9147-D8161D27840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6181-4359-460D-819D-D7ECA4EB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0B91-92BF-40A8-9147-D8161D27840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6181-4359-460D-819D-D7ECA4EB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0B91-92BF-40A8-9147-D8161D27840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6181-4359-460D-819D-D7ECA4EB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0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0B91-92BF-40A8-9147-D8161D27840F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66181-4359-460D-819D-D7ECA4EB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3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8757" y="198813"/>
            <a:ext cx="11661568" cy="7775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8758" y="0"/>
            <a:ext cx="11661569" cy="6567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8757" y="1025506"/>
            <a:ext cx="11661569" cy="55415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57537" y="145373"/>
            <a:ext cx="3954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MBTI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(</a:t>
            </a: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성격유형테스트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  <a:endParaRPr lang="ko-KR" altLang="en-US" sz="24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90261" y="414182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73933" y="430561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0104" y="457942"/>
            <a:ext cx="133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자유 게시판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66153" y="457942"/>
            <a:ext cx="133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건의 게시판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362202" y="449091"/>
            <a:ext cx="133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성격유형게시판</a:t>
            </a:r>
            <a:endParaRPr lang="ko-KR" alt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804655" y="430561"/>
            <a:ext cx="1885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성격유형 검사하기</a:t>
            </a:r>
            <a:endParaRPr lang="ko-KR" altLang="en-US" sz="16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9308269" y="1191739"/>
            <a:ext cx="2470069" cy="1539746"/>
            <a:chOff x="2989626" y="1751596"/>
            <a:chExt cx="3559077" cy="2218591"/>
          </a:xfrm>
        </p:grpSpPr>
        <p:grpSp>
          <p:nvGrpSpPr>
            <p:cNvPr id="38" name="그룹 37"/>
            <p:cNvGrpSpPr/>
            <p:nvPr/>
          </p:nvGrpSpPr>
          <p:grpSpPr>
            <a:xfrm>
              <a:off x="2989626" y="1751596"/>
              <a:ext cx="1875312" cy="1875312"/>
              <a:chOff x="3029197" y="1710047"/>
              <a:chExt cx="1875312" cy="187531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029197" y="1710047"/>
                <a:ext cx="1875312" cy="18753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3216205" y="1893867"/>
                <a:ext cx="1507672" cy="15076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막힌 원호 35"/>
            <p:cNvSpPr/>
            <p:nvPr/>
          </p:nvSpPr>
          <p:spPr>
            <a:xfrm rot="14772376">
              <a:off x="3259501" y="2323335"/>
              <a:ext cx="996072" cy="887101"/>
            </a:xfrm>
            <a:prstGeom prst="blockArc">
              <a:avLst>
                <a:gd name="adj1" fmla="val 13284815"/>
                <a:gd name="adj2" fmla="val 18783534"/>
                <a:gd name="adj3" fmla="val 1669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696193" y="3124604"/>
              <a:ext cx="231089" cy="2310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 rot="2160114">
              <a:off x="4387394" y="3737615"/>
              <a:ext cx="2161309" cy="2325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오른쪽 화살표 42"/>
          <p:cNvSpPr/>
          <p:nvPr/>
        </p:nvSpPr>
        <p:spPr>
          <a:xfrm>
            <a:off x="3366905" y="5037604"/>
            <a:ext cx="1136449" cy="5629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판단 45"/>
          <p:cNvSpPr/>
          <p:nvPr/>
        </p:nvSpPr>
        <p:spPr>
          <a:xfrm>
            <a:off x="526461" y="1315619"/>
            <a:ext cx="2172694" cy="871953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8755" y="5600518"/>
            <a:ext cx="11661570" cy="966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갈매기형 수장 46"/>
          <p:cNvSpPr/>
          <p:nvPr/>
        </p:nvSpPr>
        <p:spPr>
          <a:xfrm rot="5400000">
            <a:off x="1332579" y="1564592"/>
            <a:ext cx="560458" cy="1436848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막힌 원호 47"/>
          <p:cNvSpPr/>
          <p:nvPr/>
        </p:nvSpPr>
        <p:spPr>
          <a:xfrm rot="4658401">
            <a:off x="1889997" y="1946050"/>
            <a:ext cx="968521" cy="581316"/>
          </a:xfrm>
          <a:prstGeom prst="blockArc">
            <a:avLst>
              <a:gd name="adj1" fmla="val 10832947"/>
              <a:gd name="adj2" fmla="val 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39254" y="2373740"/>
            <a:ext cx="1593846" cy="3234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952098" y="2465624"/>
            <a:ext cx="1377540" cy="278718"/>
            <a:chOff x="6952098" y="2465624"/>
            <a:chExt cx="1377540" cy="278718"/>
          </a:xfrm>
        </p:grpSpPr>
        <p:sp>
          <p:nvSpPr>
            <p:cNvPr id="51" name="직사각형 50"/>
            <p:cNvSpPr/>
            <p:nvPr/>
          </p:nvSpPr>
          <p:spPr>
            <a:xfrm>
              <a:off x="6952098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318372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684646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050920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962617" y="2868368"/>
            <a:ext cx="1377540" cy="278718"/>
            <a:chOff x="6979471" y="2894935"/>
            <a:chExt cx="1377540" cy="278718"/>
          </a:xfrm>
        </p:grpSpPr>
        <p:sp>
          <p:nvSpPr>
            <p:cNvPr id="55" name="직사각형 54"/>
            <p:cNvSpPr/>
            <p:nvPr/>
          </p:nvSpPr>
          <p:spPr>
            <a:xfrm>
              <a:off x="6979471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345745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712019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078293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7394856" y="5261280"/>
            <a:ext cx="587856" cy="339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stCxn id="79" idx="0"/>
            <a:endCxn id="79" idx="2"/>
          </p:cNvCxnSpPr>
          <p:nvPr/>
        </p:nvCxnSpPr>
        <p:spPr>
          <a:xfrm>
            <a:off x="7688784" y="5261280"/>
            <a:ext cx="0" cy="33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6946541" y="3242110"/>
            <a:ext cx="1377540" cy="278718"/>
            <a:chOff x="6952098" y="2465624"/>
            <a:chExt cx="1377540" cy="278718"/>
          </a:xfrm>
        </p:grpSpPr>
        <p:sp>
          <p:nvSpPr>
            <p:cNvPr id="86" name="직사각형 85"/>
            <p:cNvSpPr/>
            <p:nvPr/>
          </p:nvSpPr>
          <p:spPr>
            <a:xfrm>
              <a:off x="6952098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18372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684646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050920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957060" y="3644854"/>
            <a:ext cx="1377540" cy="278718"/>
            <a:chOff x="6979471" y="2894935"/>
            <a:chExt cx="1377540" cy="278718"/>
          </a:xfrm>
        </p:grpSpPr>
        <p:sp>
          <p:nvSpPr>
            <p:cNvPr id="91" name="직사각형 90"/>
            <p:cNvSpPr/>
            <p:nvPr/>
          </p:nvSpPr>
          <p:spPr>
            <a:xfrm>
              <a:off x="6979471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345745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712019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078293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6957060" y="4033071"/>
            <a:ext cx="1377540" cy="278718"/>
            <a:chOff x="6952098" y="2465624"/>
            <a:chExt cx="1377540" cy="278718"/>
          </a:xfrm>
        </p:grpSpPr>
        <p:sp>
          <p:nvSpPr>
            <p:cNvPr id="96" name="직사각형 95"/>
            <p:cNvSpPr/>
            <p:nvPr/>
          </p:nvSpPr>
          <p:spPr>
            <a:xfrm>
              <a:off x="6952098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318372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684646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050920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967579" y="4435815"/>
            <a:ext cx="1377540" cy="278718"/>
            <a:chOff x="6979471" y="2894935"/>
            <a:chExt cx="1377540" cy="278718"/>
          </a:xfrm>
        </p:grpSpPr>
        <p:sp>
          <p:nvSpPr>
            <p:cNvPr id="101" name="직사각형 100"/>
            <p:cNvSpPr/>
            <p:nvPr/>
          </p:nvSpPr>
          <p:spPr>
            <a:xfrm>
              <a:off x="6979471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345745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712019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78293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967579" y="4820425"/>
            <a:ext cx="1377540" cy="278718"/>
            <a:chOff x="6979471" y="2894935"/>
            <a:chExt cx="1377540" cy="278718"/>
          </a:xfrm>
        </p:grpSpPr>
        <p:sp>
          <p:nvSpPr>
            <p:cNvPr id="106" name="직사각형 105"/>
            <p:cNvSpPr/>
            <p:nvPr/>
          </p:nvSpPr>
          <p:spPr>
            <a:xfrm>
              <a:off x="6979471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345745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712019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078293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순서도: 수동 입력 110"/>
          <p:cNvSpPr/>
          <p:nvPr/>
        </p:nvSpPr>
        <p:spPr>
          <a:xfrm>
            <a:off x="4942095" y="1539285"/>
            <a:ext cx="1593847" cy="4069306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/>
          <p:cNvGrpSpPr/>
          <p:nvPr/>
        </p:nvGrpSpPr>
        <p:grpSpPr>
          <a:xfrm>
            <a:off x="5042175" y="2373740"/>
            <a:ext cx="1377540" cy="278718"/>
            <a:chOff x="6952098" y="2465624"/>
            <a:chExt cx="1377540" cy="278718"/>
          </a:xfrm>
        </p:grpSpPr>
        <p:sp>
          <p:nvSpPr>
            <p:cNvPr id="113" name="직사각형 112"/>
            <p:cNvSpPr/>
            <p:nvPr/>
          </p:nvSpPr>
          <p:spPr>
            <a:xfrm>
              <a:off x="6952098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318372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684646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8050920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052694" y="2776484"/>
            <a:ext cx="1377540" cy="278718"/>
            <a:chOff x="6979471" y="2894935"/>
            <a:chExt cx="1377540" cy="278718"/>
          </a:xfrm>
        </p:grpSpPr>
        <p:sp>
          <p:nvSpPr>
            <p:cNvPr id="118" name="직사각형 117"/>
            <p:cNvSpPr/>
            <p:nvPr/>
          </p:nvSpPr>
          <p:spPr>
            <a:xfrm>
              <a:off x="6979471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345745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712019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8078293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036618" y="3150226"/>
            <a:ext cx="1377540" cy="278718"/>
            <a:chOff x="6952098" y="2465624"/>
            <a:chExt cx="1377540" cy="278718"/>
          </a:xfrm>
        </p:grpSpPr>
        <p:sp>
          <p:nvSpPr>
            <p:cNvPr id="123" name="직사각형 122"/>
            <p:cNvSpPr/>
            <p:nvPr/>
          </p:nvSpPr>
          <p:spPr>
            <a:xfrm>
              <a:off x="6952098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318372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684646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050920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047137" y="3552970"/>
            <a:ext cx="1377540" cy="278718"/>
            <a:chOff x="6979471" y="2894935"/>
            <a:chExt cx="1377540" cy="278718"/>
          </a:xfrm>
        </p:grpSpPr>
        <p:sp>
          <p:nvSpPr>
            <p:cNvPr id="128" name="직사각형 127"/>
            <p:cNvSpPr/>
            <p:nvPr/>
          </p:nvSpPr>
          <p:spPr>
            <a:xfrm>
              <a:off x="6979471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345745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712019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8078293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5047137" y="3941187"/>
            <a:ext cx="1377540" cy="278718"/>
            <a:chOff x="6952098" y="2465624"/>
            <a:chExt cx="1377540" cy="278718"/>
          </a:xfrm>
        </p:grpSpPr>
        <p:sp>
          <p:nvSpPr>
            <p:cNvPr id="133" name="직사각형 132"/>
            <p:cNvSpPr/>
            <p:nvPr/>
          </p:nvSpPr>
          <p:spPr>
            <a:xfrm>
              <a:off x="6952098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7318372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684646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8050920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5042564" y="4329404"/>
            <a:ext cx="1377540" cy="278718"/>
            <a:chOff x="6979471" y="2894935"/>
            <a:chExt cx="1377540" cy="278718"/>
          </a:xfrm>
        </p:grpSpPr>
        <p:sp>
          <p:nvSpPr>
            <p:cNvPr id="163" name="직사각형 162"/>
            <p:cNvSpPr/>
            <p:nvPr/>
          </p:nvSpPr>
          <p:spPr>
            <a:xfrm>
              <a:off x="6979471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7345745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712019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8078293" y="2894935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5042564" y="4717621"/>
            <a:ext cx="1377540" cy="278718"/>
            <a:chOff x="6952098" y="2465624"/>
            <a:chExt cx="1377540" cy="278718"/>
          </a:xfrm>
        </p:grpSpPr>
        <p:sp>
          <p:nvSpPr>
            <p:cNvPr id="168" name="직사각형 167"/>
            <p:cNvSpPr/>
            <p:nvPr/>
          </p:nvSpPr>
          <p:spPr>
            <a:xfrm>
              <a:off x="6952098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7318372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7684646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8050920" y="2465624"/>
              <a:ext cx="278718" cy="2787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2" name="직사각형 171"/>
          <p:cNvSpPr/>
          <p:nvPr/>
        </p:nvSpPr>
        <p:spPr>
          <a:xfrm>
            <a:off x="5456738" y="5253871"/>
            <a:ext cx="587856" cy="339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41523" y="4835243"/>
            <a:ext cx="3070496" cy="967636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tx1"/>
                </a:solidFill>
              </a:rPr>
              <a:t>검사하기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3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14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Rounded MT 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DIT</dc:creator>
  <cp:lastModifiedBy>DIT</cp:lastModifiedBy>
  <cp:revision>6</cp:revision>
  <dcterms:created xsi:type="dcterms:W3CDTF">2022-04-28T06:14:57Z</dcterms:created>
  <dcterms:modified xsi:type="dcterms:W3CDTF">2022-04-28T07:03:02Z</dcterms:modified>
</cp:coreProperties>
</file>