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4" r:id="rId7"/>
  </p:sldIdLst>
  <p:sldSz cx="10693400" cy="6851650"/>
  <p:notesSz cx="10693400" cy="6851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75"/>
  </p:normalViewPr>
  <p:slideViewPr>
    <p:cSldViewPr>
      <p:cViewPr>
        <p:scale>
          <a:sx n="165" d="100"/>
          <a:sy n="165" d="100"/>
        </p:scale>
        <p:origin x="14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5B5A-7F4B-0B47-BBF8-299CBFFCBF8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857250"/>
            <a:ext cx="3606800" cy="2311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297238"/>
            <a:ext cx="8553450" cy="2698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8750"/>
            <a:ext cx="463391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6508750"/>
            <a:ext cx="46323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A14C9-4111-A346-8765-1612FED0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A14C9-4111-A346-8765-1612FED0D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A14C9-4111-A346-8765-1612FED0D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2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7039" y="2872485"/>
            <a:ext cx="372567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EC357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3836924"/>
            <a:ext cx="7489825" cy="1712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0692130" cy="6841490"/>
          </a:xfrm>
          <a:custGeom>
            <a:avLst/>
            <a:gdLst/>
            <a:ahLst/>
            <a:cxnLst/>
            <a:rect l="l" t="t" r="r" b="b"/>
            <a:pathLst>
              <a:path w="10692130" h="6841490">
                <a:moveTo>
                  <a:pt x="10692003" y="0"/>
                </a:moveTo>
                <a:lnTo>
                  <a:pt x="0" y="0"/>
                </a:lnTo>
                <a:lnTo>
                  <a:pt x="0" y="6840982"/>
                </a:lnTo>
                <a:lnTo>
                  <a:pt x="10692003" y="6840982"/>
                </a:lnTo>
                <a:lnTo>
                  <a:pt x="10692003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664964" y="696467"/>
            <a:ext cx="6027420" cy="0"/>
          </a:xfrm>
          <a:custGeom>
            <a:avLst/>
            <a:gdLst/>
            <a:ahLst/>
            <a:cxnLst/>
            <a:rect l="l" t="t" r="r" b="b"/>
            <a:pathLst>
              <a:path w="6027420">
                <a:moveTo>
                  <a:pt x="0" y="0"/>
                </a:moveTo>
                <a:lnTo>
                  <a:pt x="6027420" y="0"/>
                </a:lnTo>
              </a:path>
            </a:pathLst>
          </a:custGeom>
          <a:ln w="6350">
            <a:solidFill>
              <a:srgbClr val="1EC3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94943"/>
            <a:ext cx="547370" cy="6350"/>
          </a:xfrm>
          <a:custGeom>
            <a:avLst/>
            <a:gdLst/>
            <a:ahLst/>
            <a:cxnLst/>
            <a:rect l="l" t="t" r="r" b="b"/>
            <a:pathLst>
              <a:path w="547370" h="6350">
                <a:moveTo>
                  <a:pt x="546989" y="0"/>
                </a:moveTo>
                <a:lnTo>
                  <a:pt x="0" y="0"/>
                </a:lnTo>
                <a:lnTo>
                  <a:pt x="0" y="6096"/>
                </a:lnTo>
                <a:lnTo>
                  <a:pt x="546989" y="6096"/>
                </a:lnTo>
                <a:lnTo>
                  <a:pt x="546989" y="0"/>
                </a:lnTo>
                <a:close/>
              </a:path>
            </a:pathLst>
          </a:custGeom>
          <a:solidFill>
            <a:srgbClr val="1EC3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189220" y="6495287"/>
            <a:ext cx="312420" cy="141605"/>
          </a:xfrm>
          <a:custGeom>
            <a:avLst/>
            <a:gdLst/>
            <a:ahLst/>
            <a:cxnLst/>
            <a:rect l="l" t="t" r="r" b="b"/>
            <a:pathLst>
              <a:path w="312420" h="141604">
                <a:moveTo>
                  <a:pt x="288797" y="0"/>
                </a:moveTo>
                <a:lnTo>
                  <a:pt x="23621" y="0"/>
                </a:lnTo>
                <a:lnTo>
                  <a:pt x="14350" y="1854"/>
                </a:lnTo>
                <a:lnTo>
                  <a:pt x="6857" y="6896"/>
                </a:lnTo>
                <a:lnTo>
                  <a:pt x="1904" y="14376"/>
                </a:lnTo>
                <a:lnTo>
                  <a:pt x="0" y="23533"/>
                </a:lnTo>
                <a:lnTo>
                  <a:pt x="0" y="117690"/>
                </a:lnTo>
                <a:lnTo>
                  <a:pt x="1904" y="126847"/>
                </a:lnTo>
                <a:lnTo>
                  <a:pt x="6857" y="134327"/>
                </a:lnTo>
                <a:lnTo>
                  <a:pt x="14350" y="139369"/>
                </a:lnTo>
                <a:lnTo>
                  <a:pt x="23621" y="141224"/>
                </a:lnTo>
                <a:lnTo>
                  <a:pt x="288797" y="141224"/>
                </a:lnTo>
                <a:lnTo>
                  <a:pt x="298068" y="139369"/>
                </a:lnTo>
                <a:lnTo>
                  <a:pt x="305562" y="134327"/>
                </a:lnTo>
                <a:lnTo>
                  <a:pt x="310514" y="126847"/>
                </a:lnTo>
                <a:lnTo>
                  <a:pt x="312419" y="117690"/>
                </a:lnTo>
                <a:lnTo>
                  <a:pt x="312419" y="23533"/>
                </a:lnTo>
                <a:lnTo>
                  <a:pt x="310514" y="14376"/>
                </a:lnTo>
                <a:lnTo>
                  <a:pt x="305562" y="6896"/>
                </a:lnTo>
                <a:lnTo>
                  <a:pt x="298068" y="1854"/>
                </a:lnTo>
                <a:lnTo>
                  <a:pt x="288797" y="0"/>
                </a:lnTo>
                <a:close/>
              </a:path>
            </a:pathLst>
          </a:custGeom>
          <a:solidFill>
            <a:srgbClr val="D0CECE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189220" y="6495287"/>
            <a:ext cx="312420" cy="141605"/>
          </a:xfrm>
          <a:custGeom>
            <a:avLst/>
            <a:gdLst/>
            <a:ahLst/>
            <a:cxnLst/>
            <a:rect l="l" t="t" r="r" b="b"/>
            <a:pathLst>
              <a:path w="312420" h="141604">
                <a:moveTo>
                  <a:pt x="0" y="23533"/>
                </a:moveTo>
                <a:lnTo>
                  <a:pt x="1904" y="14376"/>
                </a:lnTo>
                <a:lnTo>
                  <a:pt x="6857" y="6896"/>
                </a:lnTo>
                <a:lnTo>
                  <a:pt x="14350" y="1854"/>
                </a:lnTo>
                <a:lnTo>
                  <a:pt x="23621" y="0"/>
                </a:lnTo>
                <a:lnTo>
                  <a:pt x="288797" y="0"/>
                </a:lnTo>
                <a:lnTo>
                  <a:pt x="298068" y="1854"/>
                </a:lnTo>
                <a:lnTo>
                  <a:pt x="305562" y="6896"/>
                </a:lnTo>
                <a:lnTo>
                  <a:pt x="310514" y="14376"/>
                </a:lnTo>
                <a:lnTo>
                  <a:pt x="312419" y="23533"/>
                </a:lnTo>
                <a:lnTo>
                  <a:pt x="312419" y="117690"/>
                </a:lnTo>
                <a:lnTo>
                  <a:pt x="310514" y="126847"/>
                </a:lnTo>
                <a:lnTo>
                  <a:pt x="305562" y="134327"/>
                </a:lnTo>
                <a:lnTo>
                  <a:pt x="298068" y="139369"/>
                </a:lnTo>
                <a:lnTo>
                  <a:pt x="288797" y="141224"/>
                </a:lnTo>
                <a:lnTo>
                  <a:pt x="23621" y="141224"/>
                </a:lnTo>
                <a:lnTo>
                  <a:pt x="14350" y="139369"/>
                </a:lnTo>
                <a:lnTo>
                  <a:pt x="6857" y="134327"/>
                </a:lnTo>
                <a:lnTo>
                  <a:pt x="1904" y="126847"/>
                </a:lnTo>
                <a:lnTo>
                  <a:pt x="0" y="117690"/>
                </a:lnTo>
                <a:lnTo>
                  <a:pt x="0" y="2353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321808" y="6522719"/>
            <a:ext cx="51435" cy="81915"/>
          </a:xfrm>
          <a:custGeom>
            <a:avLst/>
            <a:gdLst/>
            <a:ahLst/>
            <a:cxnLst/>
            <a:rect l="l" t="t" r="r" b="b"/>
            <a:pathLst>
              <a:path w="51435" h="81915">
                <a:moveTo>
                  <a:pt x="28575" y="0"/>
                </a:moveTo>
                <a:lnTo>
                  <a:pt x="21589" y="0"/>
                </a:lnTo>
                <a:lnTo>
                  <a:pt x="18541" y="495"/>
                </a:lnTo>
                <a:lnTo>
                  <a:pt x="126" y="15405"/>
                </a:lnTo>
                <a:lnTo>
                  <a:pt x="6476" y="19316"/>
                </a:lnTo>
                <a:lnTo>
                  <a:pt x="9143" y="14617"/>
                </a:lnTo>
                <a:lnTo>
                  <a:pt x="11937" y="11417"/>
                </a:lnTo>
                <a:lnTo>
                  <a:pt x="18161" y="8001"/>
                </a:lnTo>
                <a:lnTo>
                  <a:pt x="21589" y="7150"/>
                </a:lnTo>
                <a:lnTo>
                  <a:pt x="30099" y="7150"/>
                </a:lnTo>
                <a:lnTo>
                  <a:pt x="33908" y="8318"/>
                </a:lnTo>
                <a:lnTo>
                  <a:pt x="39115" y="13004"/>
                </a:lnTo>
                <a:lnTo>
                  <a:pt x="40512" y="16179"/>
                </a:lnTo>
                <a:lnTo>
                  <a:pt x="40512" y="22136"/>
                </a:lnTo>
                <a:lnTo>
                  <a:pt x="0" y="74980"/>
                </a:lnTo>
                <a:lnTo>
                  <a:pt x="0" y="81686"/>
                </a:lnTo>
                <a:lnTo>
                  <a:pt x="51434" y="81686"/>
                </a:lnTo>
                <a:lnTo>
                  <a:pt x="51434" y="74536"/>
                </a:lnTo>
                <a:lnTo>
                  <a:pt x="10032" y="74536"/>
                </a:lnTo>
                <a:lnTo>
                  <a:pt x="43179" y="35407"/>
                </a:lnTo>
                <a:lnTo>
                  <a:pt x="44450" y="33464"/>
                </a:lnTo>
                <a:lnTo>
                  <a:pt x="46608" y="29552"/>
                </a:lnTo>
                <a:lnTo>
                  <a:pt x="48132" y="25463"/>
                </a:lnTo>
                <a:lnTo>
                  <a:pt x="48513" y="23355"/>
                </a:lnTo>
                <a:lnTo>
                  <a:pt x="48513" y="17106"/>
                </a:lnTo>
                <a:lnTo>
                  <a:pt x="31876" y="49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75757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75757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987" y="1575879"/>
            <a:ext cx="4654391" cy="4522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0371" y="1575879"/>
            <a:ext cx="4654391" cy="4522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75757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0692130" cy="6841490"/>
          </a:xfrm>
          <a:custGeom>
            <a:avLst/>
            <a:gdLst/>
            <a:ahLst/>
            <a:cxnLst/>
            <a:rect l="l" t="t" r="r" b="b"/>
            <a:pathLst>
              <a:path w="10692130" h="6841490">
                <a:moveTo>
                  <a:pt x="10692003" y="0"/>
                </a:moveTo>
                <a:lnTo>
                  <a:pt x="0" y="0"/>
                </a:lnTo>
                <a:lnTo>
                  <a:pt x="0" y="6840982"/>
                </a:lnTo>
                <a:lnTo>
                  <a:pt x="10692003" y="6840982"/>
                </a:lnTo>
                <a:lnTo>
                  <a:pt x="10692003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664964" y="696467"/>
            <a:ext cx="6027420" cy="0"/>
          </a:xfrm>
          <a:custGeom>
            <a:avLst/>
            <a:gdLst/>
            <a:ahLst/>
            <a:cxnLst/>
            <a:rect l="l" t="t" r="r" b="b"/>
            <a:pathLst>
              <a:path w="6027420">
                <a:moveTo>
                  <a:pt x="0" y="0"/>
                </a:moveTo>
                <a:lnTo>
                  <a:pt x="6027420" y="0"/>
                </a:lnTo>
              </a:path>
            </a:pathLst>
          </a:custGeom>
          <a:ln w="6350">
            <a:solidFill>
              <a:srgbClr val="1EC3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94943"/>
            <a:ext cx="547370" cy="6350"/>
          </a:xfrm>
          <a:custGeom>
            <a:avLst/>
            <a:gdLst/>
            <a:ahLst/>
            <a:cxnLst/>
            <a:rect l="l" t="t" r="r" b="b"/>
            <a:pathLst>
              <a:path w="547370" h="6350">
                <a:moveTo>
                  <a:pt x="546989" y="0"/>
                </a:moveTo>
                <a:lnTo>
                  <a:pt x="0" y="0"/>
                </a:lnTo>
                <a:lnTo>
                  <a:pt x="0" y="6096"/>
                </a:lnTo>
                <a:lnTo>
                  <a:pt x="546989" y="6096"/>
                </a:lnTo>
                <a:lnTo>
                  <a:pt x="546989" y="0"/>
                </a:lnTo>
                <a:close/>
              </a:path>
            </a:pathLst>
          </a:custGeom>
          <a:solidFill>
            <a:srgbClr val="1EC3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189220" y="6495287"/>
            <a:ext cx="312420" cy="141605"/>
          </a:xfrm>
          <a:custGeom>
            <a:avLst/>
            <a:gdLst/>
            <a:ahLst/>
            <a:cxnLst/>
            <a:rect l="l" t="t" r="r" b="b"/>
            <a:pathLst>
              <a:path w="312420" h="141604">
                <a:moveTo>
                  <a:pt x="288797" y="0"/>
                </a:moveTo>
                <a:lnTo>
                  <a:pt x="23621" y="0"/>
                </a:lnTo>
                <a:lnTo>
                  <a:pt x="14350" y="1854"/>
                </a:lnTo>
                <a:lnTo>
                  <a:pt x="6857" y="6896"/>
                </a:lnTo>
                <a:lnTo>
                  <a:pt x="1904" y="14376"/>
                </a:lnTo>
                <a:lnTo>
                  <a:pt x="0" y="23533"/>
                </a:lnTo>
                <a:lnTo>
                  <a:pt x="0" y="117690"/>
                </a:lnTo>
                <a:lnTo>
                  <a:pt x="1904" y="126847"/>
                </a:lnTo>
                <a:lnTo>
                  <a:pt x="6857" y="134327"/>
                </a:lnTo>
                <a:lnTo>
                  <a:pt x="14350" y="139369"/>
                </a:lnTo>
                <a:lnTo>
                  <a:pt x="23621" y="141224"/>
                </a:lnTo>
                <a:lnTo>
                  <a:pt x="288797" y="141224"/>
                </a:lnTo>
                <a:lnTo>
                  <a:pt x="298068" y="139369"/>
                </a:lnTo>
                <a:lnTo>
                  <a:pt x="305562" y="134327"/>
                </a:lnTo>
                <a:lnTo>
                  <a:pt x="310514" y="126847"/>
                </a:lnTo>
                <a:lnTo>
                  <a:pt x="312419" y="117690"/>
                </a:lnTo>
                <a:lnTo>
                  <a:pt x="312419" y="23533"/>
                </a:lnTo>
                <a:lnTo>
                  <a:pt x="310514" y="14376"/>
                </a:lnTo>
                <a:lnTo>
                  <a:pt x="305562" y="6896"/>
                </a:lnTo>
                <a:lnTo>
                  <a:pt x="298068" y="1854"/>
                </a:lnTo>
                <a:lnTo>
                  <a:pt x="288797" y="0"/>
                </a:lnTo>
                <a:close/>
              </a:path>
            </a:pathLst>
          </a:custGeom>
          <a:solidFill>
            <a:srgbClr val="D0CECE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189220" y="6495287"/>
            <a:ext cx="312420" cy="141605"/>
          </a:xfrm>
          <a:custGeom>
            <a:avLst/>
            <a:gdLst/>
            <a:ahLst/>
            <a:cxnLst/>
            <a:rect l="l" t="t" r="r" b="b"/>
            <a:pathLst>
              <a:path w="312420" h="141604">
                <a:moveTo>
                  <a:pt x="0" y="23533"/>
                </a:moveTo>
                <a:lnTo>
                  <a:pt x="1904" y="14376"/>
                </a:lnTo>
                <a:lnTo>
                  <a:pt x="6857" y="6896"/>
                </a:lnTo>
                <a:lnTo>
                  <a:pt x="14350" y="1854"/>
                </a:lnTo>
                <a:lnTo>
                  <a:pt x="23621" y="0"/>
                </a:lnTo>
                <a:lnTo>
                  <a:pt x="288797" y="0"/>
                </a:lnTo>
                <a:lnTo>
                  <a:pt x="298068" y="1854"/>
                </a:lnTo>
                <a:lnTo>
                  <a:pt x="305562" y="6896"/>
                </a:lnTo>
                <a:lnTo>
                  <a:pt x="310514" y="14376"/>
                </a:lnTo>
                <a:lnTo>
                  <a:pt x="312419" y="23533"/>
                </a:lnTo>
                <a:lnTo>
                  <a:pt x="312419" y="117690"/>
                </a:lnTo>
                <a:lnTo>
                  <a:pt x="310514" y="126847"/>
                </a:lnTo>
                <a:lnTo>
                  <a:pt x="305562" y="134327"/>
                </a:lnTo>
                <a:lnTo>
                  <a:pt x="298068" y="139369"/>
                </a:lnTo>
                <a:lnTo>
                  <a:pt x="288797" y="141224"/>
                </a:lnTo>
                <a:lnTo>
                  <a:pt x="23621" y="141224"/>
                </a:lnTo>
                <a:lnTo>
                  <a:pt x="14350" y="139369"/>
                </a:lnTo>
                <a:lnTo>
                  <a:pt x="6857" y="134327"/>
                </a:lnTo>
                <a:lnTo>
                  <a:pt x="1904" y="126847"/>
                </a:lnTo>
                <a:lnTo>
                  <a:pt x="0" y="117690"/>
                </a:lnTo>
                <a:lnTo>
                  <a:pt x="0" y="2353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792" y="505713"/>
            <a:ext cx="171386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7575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987" y="1575879"/>
            <a:ext cx="9629775" cy="4522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7915" y="6372034"/>
            <a:ext cx="3423920" cy="342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7" y="6372034"/>
            <a:ext cx="2460942" cy="342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3820" y="6372034"/>
            <a:ext cx="2460942" cy="342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92765" cy="6841490"/>
            <a:chOff x="0" y="0"/>
            <a:chExt cx="10692765" cy="6841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11795" cy="68412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365491" cy="68412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8144" y="0"/>
              <a:ext cx="7254240" cy="68412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376" y="0"/>
              <a:ext cx="8065008" cy="68412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80587" y="1255775"/>
              <a:ext cx="4329430" cy="4329430"/>
            </a:xfrm>
            <a:custGeom>
              <a:avLst/>
              <a:gdLst/>
              <a:ahLst/>
              <a:cxnLst/>
              <a:rect l="l" t="t" r="r" b="b"/>
              <a:pathLst>
                <a:path w="4329430" h="4329430">
                  <a:moveTo>
                    <a:pt x="4329302" y="0"/>
                  </a:moveTo>
                  <a:lnTo>
                    <a:pt x="0" y="0"/>
                  </a:lnTo>
                  <a:lnTo>
                    <a:pt x="0" y="4329303"/>
                  </a:lnTo>
                  <a:lnTo>
                    <a:pt x="4329302" y="4329303"/>
                  </a:lnTo>
                  <a:lnTo>
                    <a:pt x="43293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47059" y="3744594"/>
            <a:ext cx="1099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Powered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4503" y="3471671"/>
            <a:ext cx="2380488" cy="7132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81578" y="2369006"/>
            <a:ext cx="37338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latin typeface="Arial"/>
                <a:cs typeface="Arial"/>
              </a:rPr>
              <a:t>TALKBOT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2459" y="5145404"/>
            <a:ext cx="895350" cy="35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Saltlux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team</a:t>
            </a:r>
            <a:endParaRPr sz="1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z="1050" spc="-10" dirty="0">
                <a:latin typeface="Calibri"/>
                <a:cs typeface="Calibri"/>
              </a:rPr>
              <a:t>8</a:t>
            </a:r>
            <a:r>
              <a:rPr sz="1050" spc="-10" dirty="0">
                <a:latin typeface="Calibri"/>
                <a:cs typeface="Calibri"/>
              </a:rPr>
              <a:t>/</a:t>
            </a:r>
            <a:r>
              <a:rPr lang="en-US" sz="1050" spc="-10" dirty="0">
                <a:latin typeface="Calibri"/>
                <a:cs typeface="Calibri"/>
              </a:rPr>
              <a:t>30</a:t>
            </a:r>
            <a:r>
              <a:rPr sz="1050" spc="-10" dirty="0">
                <a:latin typeface="Calibri"/>
                <a:cs typeface="Calibri"/>
              </a:rPr>
              <a:t>/2022</a:t>
            </a:r>
            <a:endParaRPr sz="1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Talkbot</a:t>
            </a:r>
            <a:r>
              <a:rPr spc="-35" dirty="0"/>
              <a:t> </a:t>
            </a:r>
            <a:r>
              <a:rPr spc="-10" dirty="0"/>
              <a:t>Report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18063"/>
              </p:ext>
            </p:extLst>
          </p:nvPr>
        </p:nvGraphicFramePr>
        <p:xfrm>
          <a:off x="743521" y="1655698"/>
          <a:ext cx="3826508" cy="1657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Aug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Total users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Total messages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Avg number of messages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03147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37108" y="3955160"/>
            <a:ext cx="45142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Arial"/>
                <a:cs typeface="Arial"/>
              </a:rPr>
              <a:t>Our </a:t>
            </a:r>
            <a:r>
              <a:rPr sz="1200" b="1" spc="-40" dirty="0">
                <a:latin typeface="Arial"/>
                <a:cs typeface="Arial"/>
              </a:rPr>
              <a:t>suggestions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enhance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user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engagement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and</a:t>
            </a:r>
            <a:r>
              <a:rPr sz="1200" b="1" spc="-50" dirty="0">
                <a:latin typeface="Arial"/>
                <a:cs typeface="Arial"/>
              </a:rPr>
              <a:t> Talkbot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usage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108" y="3368420"/>
            <a:ext cx="3364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Microsoft Sans Serif"/>
                <a:cs typeface="Microsoft Sans Serif"/>
              </a:rPr>
              <a:t>*The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counts are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consolidated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numbers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Nate and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Maven.</a:t>
            </a:r>
            <a:endParaRPr sz="10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941" y="1040637"/>
            <a:ext cx="3364865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95" dirty="0">
                <a:solidFill>
                  <a:srgbClr val="00AE50"/>
                </a:solidFill>
                <a:latin typeface="Lucida Sans Unicode"/>
                <a:cs typeface="Lucida Sans Unicode"/>
              </a:rPr>
              <a:t>Summary(</a:t>
            </a:r>
            <a:r>
              <a:rPr lang="en-US" sz="2500" spc="95" dirty="0">
                <a:solidFill>
                  <a:srgbClr val="00AE50"/>
                </a:solidFill>
                <a:latin typeface="Lucida Sans Unicode"/>
                <a:cs typeface="Lucida Sans Unicode"/>
              </a:rPr>
              <a:t>Aug</a:t>
            </a:r>
            <a:r>
              <a:rPr sz="2500" spc="-50" dirty="0">
                <a:solidFill>
                  <a:srgbClr val="00AE50"/>
                </a:solidFill>
                <a:latin typeface="Lucida Sans Unicode"/>
                <a:cs typeface="Lucida Sans Unicode"/>
              </a:rPr>
              <a:t> </a:t>
            </a:r>
            <a:r>
              <a:rPr sz="2500" spc="-30" dirty="0">
                <a:solidFill>
                  <a:srgbClr val="00AE50"/>
                </a:solidFill>
                <a:latin typeface="Lucida Sans Unicode"/>
                <a:cs typeface="Lucida Sans Unicode"/>
              </a:rPr>
              <a:t>2022)</a:t>
            </a:r>
            <a:endParaRPr sz="2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8760" y="6522719"/>
            <a:ext cx="53340" cy="83820"/>
          </a:xfrm>
          <a:custGeom>
            <a:avLst/>
            <a:gdLst/>
            <a:ahLst/>
            <a:cxnLst/>
            <a:rect l="l" t="t" r="r" b="b"/>
            <a:pathLst>
              <a:path w="53339" h="83820">
                <a:moveTo>
                  <a:pt x="29844" y="0"/>
                </a:moveTo>
                <a:lnTo>
                  <a:pt x="23113" y="0"/>
                </a:lnTo>
                <a:lnTo>
                  <a:pt x="20319" y="368"/>
                </a:lnTo>
                <a:lnTo>
                  <a:pt x="2793" y="12636"/>
                </a:lnTo>
                <a:lnTo>
                  <a:pt x="8889" y="16700"/>
                </a:lnTo>
                <a:lnTo>
                  <a:pt x="11302" y="13017"/>
                </a:lnTo>
                <a:lnTo>
                  <a:pt x="13969" y="10515"/>
                </a:lnTo>
                <a:lnTo>
                  <a:pt x="19938" y="7886"/>
                </a:lnTo>
                <a:lnTo>
                  <a:pt x="23113" y="7226"/>
                </a:lnTo>
                <a:lnTo>
                  <a:pt x="31241" y="7226"/>
                </a:lnTo>
                <a:lnTo>
                  <a:pt x="35178" y="8407"/>
                </a:lnTo>
                <a:lnTo>
                  <a:pt x="40766" y="13144"/>
                </a:lnTo>
                <a:lnTo>
                  <a:pt x="42163" y="16357"/>
                </a:lnTo>
                <a:lnTo>
                  <a:pt x="42163" y="23050"/>
                </a:lnTo>
                <a:lnTo>
                  <a:pt x="29717" y="36766"/>
                </a:lnTo>
                <a:lnTo>
                  <a:pt x="17652" y="36766"/>
                </a:lnTo>
                <a:lnTo>
                  <a:pt x="17652" y="43535"/>
                </a:lnTo>
                <a:lnTo>
                  <a:pt x="28701" y="43535"/>
                </a:lnTo>
                <a:lnTo>
                  <a:pt x="30861" y="43764"/>
                </a:lnTo>
                <a:lnTo>
                  <a:pt x="45592" y="55905"/>
                </a:lnTo>
                <a:lnTo>
                  <a:pt x="45592" y="62331"/>
                </a:lnTo>
                <a:lnTo>
                  <a:pt x="29590" y="76581"/>
                </a:lnTo>
                <a:lnTo>
                  <a:pt x="22351" y="76581"/>
                </a:lnTo>
                <a:lnTo>
                  <a:pt x="18668" y="75946"/>
                </a:lnTo>
                <a:lnTo>
                  <a:pt x="11684" y="73380"/>
                </a:lnTo>
                <a:lnTo>
                  <a:pt x="8000" y="71323"/>
                </a:lnTo>
                <a:lnTo>
                  <a:pt x="3937" y="68465"/>
                </a:lnTo>
                <a:lnTo>
                  <a:pt x="0" y="74777"/>
                </a:lnTo>
                <a:lnTo>
                  <a:pt x="3810" y="77863"/>
                </a:lnTo>
                <a:lnTo>
                  <a:pt x="8000" y="80137"/>
                </a:lnTo>
                <a:lnTo>
                  <a:pt x="16763" y="83070"/>
                </a:lnTo>
                <a:lnTo>
                  <a:pt x="21336" y="83794"/>
                </a:lnTo>
                <a:lnTo>
                  <a:pt x="30987" y="83794"/>
                </a:lnTo>
                <a:lnTo>
                  <a:pt x="53339" y="63271"/>
                </a:lnTo>
                <a:lnTo>
                  <a:pt x="53339" y="53911"/>
                </a:lnTo>
                <a:lnTo>
                  <a:pt x="51942" y="49809"/>
                </a:lnTo>
                <a:lnTo>
                  <a:pt x="46100" y="42900"/>
                </a:lnTo>
                <a:lnTo>
                  <a:pt x="41910" y="40678"/>
                </a:lnTo>
                <a:lnTo>
                  <a:pt x="36194" y="39700"/>
                </a:lnTo>
                <a:lnTo>
                  <a:pt x="38988" y="38798"/>
                </a:lnTo>
                <a:lnTo>
                  <a:pt x="50164" y="23012"/>
                </a:lnTo>
                <a:lnTo>
                  <a:pt x="50164" y="17297"/>
                </a:lnTo>
                <a:lnTo>
                  <a:pt x="33147" y="495"/>
                </a:lnTo>
                <a:lnTo>
                  <a:pt x="29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Talkbot</a:t>
            </a:r>
            <a:r>
              <a:rPr spc="-35" dirty="0"/>
              <a:t> </a:t>
            </a:r>
            <a:r>
              <a:rPr spc="-10" dirty="0"/>
              <a:t>Report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37F4C4-F456-83B8-0EC0-DF52BC19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3" b="46186"/>
          <a:stretch/>
        </p:blipFill>
        <p:spPr>
          <a:xfrm>
            <a:off x="609601" y="1175003"/>
            <a:ext cx="9474200" cy="496086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87B73C6A-98A1-86AF-9BB4-ACD63584C8FB}"/>
              </a:ext>
            </a:extLst>
          </p:cNvPr>
          <p:cNvSpPr txBox="1"/>
          <p:nvPr/>
        </p:nvSpPr>
        <p:spPr>
          <a:xfrm>
            <a:off x="2474285" y="558799"/>
            <a:ext cx="21945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00AF50"/>
                </a:solidFill>
                <a:latin typeface="Calibri"/>
                <a:cs typeface="Calibri"/>
              </a:rPr>
              <a:t>Nate &amp; Maven</a:t>
            </a:r>
            <a:r>
              <a:rPr lang="en-US" sz="16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Feb</a:t>
            </a:r>
            <a:r>
              <a:rPr lang="en-US" sz="1600" spc="-55" dirty="0">
                <a:latin typeface="Calibri"/>
                <a:cs typeface="Calibri"/>
              </a:rPr>
              <a:t> </a:t>
            </a:r>
            <a:r>
              <a:rPr lang="en-US" sz="1600" spc="-20" dirty="0">
                <a:latin typeface="Calibri"/>
                <a:cs typeface="Calibri"/>
              </a:rPr>
              <a:t>2022</a:t>
            </a:r>
            <a:endParaRPr lang="en-US"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Talkbot</a:t>
            </a:r>
            <a:r>
              <a:rPr spc="-35" dirty="0"/>
              <a:t> </a:t>
            </a:r>
            <a:r>
              <a:rPr spc="-10" dirty="0"/>
              <a:t>Report</a:t>
            </a:r>
          </a:p>
        </p:txBody>
      </p:sp>
      <p:sp>
        <p:nvSpPr>
          <p:cNvPr id="5" name="object 5"/>
          <p:cNvSpPr/>
          <p:nvPr/>
        </p:nvSpPr>
        <p:spPr>
          <a:xfrm>
            <a:off x="5317235" y="6522719"/>
            <a:ext cx="60960" cy="81915"/>
          </a:xfrm>
          <a:custGeom>
            <a:avLst/>
            <a:gdLst/>
            <a:ahLst/>
            <a:cxnLst/>
            <a:rect l="l" t="t" r="r" b="b"/>
            <a:pathLst>
              <a:path w="60960" h="81915">
                <a:moveTo>
                  <a:pt x="48387" y="0"/>
                </a:moveTo>
                <a:lnTo>
                  <a:pt x="39369" y="0"/>
                </a:lnTo>
                <a:lnTo>
                  <a:pt x="0" y="56311"/>
                </a:lnTo>
                <a:lnTo>
                  <a:pt x="0" y="63563"/>
                </a:lnTo>
                <a:lnTo>
                  <a:pt x="40639" y="63563"/>
                </a:lnTo>
                <a:lnTo>
                  <a:pt x="40639" y="81699"/>
                </a:lnTo>
                <a:lnTo>
                  <a:pt x="48513" y="81699"/>
                </a:lnTo>
                <a:lnTo>
                  <a:pt x="48513" y="63563"/>
                </a:lnTo>
                <a:lnTo>
                  <a:pt x="60451" y="63563"/>
                </a:lnTo>
                <a:lnTo>
                  <a:pt x="60451" y="56311"/>
                </a:lnTo>
                <a:lnTo>
                  <a:pt x="48513" y="56311"/>
                </a:lnTo>
                <a:lnTo>
                  <a:pt x="48513" y="30594"/>
                </a:lnTo>
                <a:lnTo>
                  <a:pt x="40639" y="30594"/>
                </a:lnTo>
                <a:lnTo>
                  <a:pt x="40639" y="56311"/>
                </a:lnTo>
                <a:lnTo>
                  <a:pt x="9143" y="56311"/>
                </a:lnTo>
                <a:lnTo>
                  <a:pt x="48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031DD1-7B3C-E243-1D3C-795FB99E7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8" t="54323"/>
          <a:stretch/>
        </p:blipFill>
        <p:spPr>
          <a:xfrm>
            <a:off x="729791" y="1294789"/>
            <a:ext cx="9182308" cy="4645636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B6E275C3-F77F-8F8D-5F5A-87F710D5E024}"/>
              </a:ext>
            </a:extLst>
          </p:cNvPr>
          <p:cNvSpPr txBox="1"/>
          <p:nvPr/>
        </p:nvSpPr>
        <p:spPr>
          <a:xfrm>
            <a:off x="2474285" y="558799"/>
            <a:ext cx="20316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00AF50"/>
                </a:solidFill>
                <a:latin typeface="Calibri"/>
                <a:cs typeface="Calibri"/>
              </a:rPr>
              <a:t>Nate &amp;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Maven</a:t>
            </a:r>
            <a:r>
              <a:rPr sz="16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Feb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2022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02" y="6538797"/>
            <a:ext cx="58419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lang="en-US" sz="900" dirty="0"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Talkbot</a:t>
            </a:r>
            <a:r>
              <a:rPr spc="-35" dirty="0"/>
              <a:t> </a:t>
            </a:r>
            <a:r>
              <a:rPr spc="-10" dirty="0"/>
              <a:t>Report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29280" y="558799"/>
            <a:ext cx="1390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Maven</a:t>
            </a:r>
            <a:r>
              <a:rPr sz="16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Feb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2022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C19990-B10C-CA00-BA9C-667FCB2CD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3"/>
          <a:stretch/>
        </p:blipFill>
        <p:spPr>
          <a:xfrm>
            <a:off x="629412" y="1101178"/>
            <a:ext cx="8688046" cy="5067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" y="4569"/>
            <a:ext cx="10688320" cy="6841490"/>
          </a:xfrm>
          <a:custGeom>
            <a:avLst/>
            <a:gdLst/>
            <a:ahLst/>
            <a:cxnLst/>
            <a:rect l="l" t="t" r="r" b="b"/>
            <a:pathLst>
              <a:path w="10688320" h="6841490">
                <a:moveTo>
                  <a:pt x="0" y="6840982"/>
                </a:moveTo>
                <a:lnTo>
                  <a:pt x="10687811" y="6840982"/>
                </a:lnTo>
                <a:lnTo>
                  <a:pt x="10687811" y="0"/>
                </a:lnTo>
                <a:lnTo>
                  <a:pt x="0" y="0"/>
                </a:lnTo>
                <a:lnTo>
                  <a:pt x="0" y="6840982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84457" y="6490525"/>
            <a:ext cx="321945" cy="151130"/>
            <a:chOff x="5184457" y="6490525"/>
            <a:chExt cx="321945" cy="151130"/>
          </a:xfrm>
        </p:grpSpPr>
        <p:sp>
          <p:nvSpPr>
            <p:cNvPr id="4" name="object 4"/>
            <p:cNvSpPr/>
            <p:nvPr/>
          </p:nvSpPr>
          <p:spPr>
            <a:xfrm>
              <a:off x="5189220" y="6495287"/>
              <a:ext cx="312420" cy="141605"/>
            </a:xfrm>
            <a:custGeom>
              <a:avLst/>
              <a:gdLst/>
              <a:ahLst/>
              <a:cxnLst/>
              <a:rect l="l" t="t" r="r" b="b"/>
              <a:pathLst>
                <a:path w="312420" h="141604">
                  <a:moveTo>
                    <a:pt x="288797" y="0"/>
                  </a:moveTo>
                  <a:lnTo>
                    <a:pt x="23621" y="0"/>
                  </a:lnTo>
                  <a:lnTo>
                    <a:pt x="14350" y="1854"/>
                  </a:lnTo>
                  <a:lnTo>
                    <a:pt x="6857" y="6896"/>
                  </a:lnTo>
                  <a:lnTo>
                    <a:pt x="1904" y="14376"/>
                  </a:lnTo>
                  <a:lnTo>
                    <a:pt x="0" y="23533"/>
                  </a:lnTo>
                  <a:lnTo>
                    <a:pt x="0" y="117690"/>
                  </a:lnTo>
                  <a:lnTo>
                    <a:pt x="1904" y="126847"/>
                  </a:lnTo>
                  <a:lnTo>
                    <a:pt x="6857" y="134327"/>
                  </a:lnTo>
                  <a:lnTo>
                    <a:pt x="14350" y="139369"/>
                  </a:lnTo>
                  <a:lnTo>
                    <a:pt x="23621" y="141224"/>
                  </a:lnTo>
                  <a:lnTo>
                    <a:pt x="288797" y="141224"/>
                  </a:lnTo>
                  <a:lnTo>
                    <a:pt x="298068" y="139369"/>
                  </a:lnTo>
                  <a:lnTo>
                    <a:pt x="305562" y="134327"/>
                  </a:lnTo>
                  <a:lnTo>
                    <a:pt x="310514" y="126847"/>
                  </a:lnTo>
                  <a:lnTo>
                    <a:pt x="312419" y="117690"/>
                  </a:lnTo>
                  <a:lnTo>
                    <a:pt x="312419" y="23533"/>
                  </a:lnTo>
                  <a:lnTo>
                    <a:pt x="310514" y="14376"/>
                  </a:lnTo>
                  <a:lnTo>
                    <a:pt x="305562" y="6896"/>
                  </a:lnTo>
                  <a:lnTo>
                    <a:pt x="298068" y="1854"/>
                  </a:lnTo>
                  <a:lnTo>
                    <a:pt x="288797" y="0"/>
                  </a:lnTo>
                  <a:close/>
                </a:path>
              </a:pathLst>
            </a:custGeom>
            <a:solidFill>
              <a:srgbClr val="D0CECE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89220" y="6495287"/>
              <a:ext cx="312420" cy="141605"/>
            </a:xfrm>
            <a:custGeom>
              <a:avLst/>
              <a:gdLst/>
              <a:ahLst/>
              <a:cxnLst/>
              <a:rect l="l" t="t" r="r" b="b"/>
              <a:pathLst>
                <a:path w="312420" h="141604">
                  <a:moveTo>
                    <a:pt x="0" y="23533"/>
                  </a:moveTo>
                  <a:lnTo>
                    <a:pt x="1904" y="14376"/>
                  </a:lnTo>
                  <a:lnTo>
                    <a:pt x="6857" y="6896"/>
                  </a:lnTo>
                  <a:lnTo>
                    <a:pt x="14350" y="1854"/>
                  </a:lnTo>
                  <a:lnTo>
                    <a:pt x="23621" y="0"/>
                  </a:lnTo>
                  <a:lnTo>
                    <a:pt x="288797" y="0"/>
                  </a:lnTo>
                  <a:lnTo>
                    <a:pt x="298068" y="1854"/>
                  </a:lnTo>
                  <a:lnTo>
                    <a:pt x="305562" y="6896"/>
                  </a:lnTo>
                  <a:lnTo>
                    <a:pt x="310514" y="14376"/>
                  </a:lnTo>
                  <a:lnTo>
                    <a:pt x="312419" y="23533"/>
                  </a:lnTo>
                  <a:lnTo>
                    <a:pt x="312419" y="117690"/>
                  </a:lnTo>
                  <a:lnTo>
                    <a:pt x="310514" y="126847"/>
                  </a:lnTo>
                  <a:lnTo>
                    <a:pt x="305562" y="134327"/>
                  </a:lnTo>
                  <a:lnTo>
                    <a:pt x="298068" y="139369"/>
                  </a:lnTo>
                  <a:lnTo>
                    <a:pt x="288797" y="141224"/>
                  </a:lnTo>
                  <a:lnTo>
                    <a:pt x="23621" y="141224"/>
                  </a:lnTo>
                  <a:lnTo>
                    <a:pt x="14350" y="139369"/>
                  </a:lnTo>
                  <a:lnTo>
                    <a:pt x="6857" y="134327"/>
                  </a:lnTo>
                  <a:lnTo>
                    <a:pt x="1904" y="126847"/>
                  </a:lnTo>
                  <a:lnTo>
                    <a:pt x="0" y="117690"/>
                  </a:lnTo>
                  <a:lnTo>
                    <a:pt x="0" y="2353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4761" y="6497522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Thank</a:t>
            </a:r>
            <a:r>
              <a:rPr spc="-360" dirty="0"/>
              <a:t> </a:t>
            </a:r>
            <a:r>
              <a:rPr spc="-20" dirty="0"/>
              <a:t>you!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93641" y="4472685"/>
            <a:ext cx="270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2005" algn="l"/>
                <a:tab pos="1313815" algn="l"/>
                <a:tab pos="2187575" algn="l"/>
              </a:tabLst>
            </a:pP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m</a:t>
            </a:r>
            <a:r>
              <a:rPr sz="1800" spc="160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a</a:t>
            </a:r>
            <a:r>
              <a:rPr sz="1800" spc="40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1EC357"/>
                </a:solidFill>
                <a:latin typeface="Microsoft Sans Serif"/>
                <a:cs typeface="Microsoft Sans Serif"/>
              </a:rPr>
              <a:t>y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	</a:t>
            </a:r>
            <a:r>
              <a:rPr sz="1800" b="1" dirty="0">
                <a:solidFill>
                  <a:srgbClr val="1EC357"/>
                </a:solidFill>
                <a:latin typeface="Arial"/>
                <a:cs typeface="Arial"/>
              </a:rPr>
              <a:t>A</a:t>
            </a:r>
            <a:r>
              <a:rPr sz="1800" b="1" spc="-55" dirty="0">
                <a:solidFill>
                  <a:srgbClr val="1EC357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1EC357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1EC357"/>
                </a:solidFill>
                <a:latin typeface="Arial"/>
                <a:cs typeface="Arial"/>
              </a:rPr>
              <a:t>	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h</a:t>
            </a:r>
            <a:r>
              <a:rPr sz="1800" spc="114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e</a:t>
            </a:r>
            <a:r>
              <a:rPr sz="1800" spc="90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l</a:t>
            </a:r>
            <a:r>
              <a:rPr sz="1800" spc="95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1EC357"/>
                </a:solidFill>
                <a:latin typeface="Microsoft Sans Serif"/>
                <a:cs typeface="Microsoft Sans Serif"/>
              </a:rPr>
              <a:t>p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	y</a:t>
            </a:r>
            <a:r>
              <a:rPr sz="1800" spc="25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o</a:t>
            </a:r>
            <a:r>
              <a:rPr sz="1800" spc="80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1EC357"/>
                </a:solidFill>
                <a:latin typeface="Microsoft Sans Serif"/>
                <a:cs typeface="Microsoft Sans Serif"/>
              </a:rPr>
              <a:t>u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0055" y="4642103"/>
            <a:ext cx="2546350" cy="0"/>
          </a:xfrm>
          <a:custGeom>
            <a:avLst/>
            <a:gdLst/>
            <a:ahLst/>
            <a:cxnLst/>
            <a:rect l="l" t="t" r="r" b="b"/>
            <a:pathLst>
              <a:path w="2546350">
                <a:moveTo>
                  <a:pt x="0" y="0"/>
                </a:moveTo>
                <a:lnTo>
                  <a:pt x="2546096" y="0"/>
                </a:lnTo>
              </a:path>
            </a:pathLst>
          </a:custGeom>
          <a:ln w="6350">
            <a:solidFill>
              <a:srgbClr val="0EEC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4200" y="4660391"/>
            <a:ext cx="2546350" cy="0"/>
          </a:xfrm>
          <a:custGeom>
            <a:avLst/>
            <a:gdLst/>
            <a:ahLst/>
            <a:cxnLst/>
            <a:rect l="l" t="t" r="r" b="b"/>
            <a:pathLst>
              <a:path w="2546350">
                <a:moveTo>
                  <a:pt x="0" y="0"/>
                </a:moveTo>
                <a:lnTo>
                  <a:pt x="2546096" y="0"/>
                </a:lnTo>
              </a:path>
            </a:pathLst>
          </a:custGeom>
          <a:ln w="6350">
            <a:solidFill>
              <a:srgbClr val="0EEC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kbot_Report_202208" id="{C1244078-82EE-044A-96B0-DBD896BF55AE}" vid="{06853276-381E-4840-9CE1-EAFA7569B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96</Words>
  <Application>Microsoft Macintosh PowerPoint</Application>
  <PresentationFormat>Custom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Sans Unicode</vt:lpstr>
      <vt:lpstr>Microsoft Sans Serif</vt:lpstr>
      <vt:lpstr>Office Theme</vt:lpstr>
      <vt:lpstr>PowerPoint Presentation</vt:lpstr>
      <vt:lpstr>Talkbot Report</vt:lpstr>
      <vt:lpstr>Talkbot Report</vt:lpstr>
      <vt:lpstr>Talkbot Report</vt:lpstr>
      <vt:lpstr>Talkbot Report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 Ho Lee</dc:creator>
  <cp:lastModifiedBy>Tae Ho Lee</cp:lastModifiedBy>
  <cp:revision>4</cp:revision>
  <dcterms:created xsi:type="dcterms:W3CDTF">2022-09-15T16:44:27Z</dcterms:created>
  <dcterms:modified xsi:type="dcterms:W3CDTF">2022-09-18T16:20:26Z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2022-08-30T00:00:00Z</vt:filetime>
  </property>
  <property fmtid="{D5CDD505-2E9C-101B-9397-08002B2CF9AE}" pid="5" name="Producer">
    <vt:lpwstr>Microsoft® PowerPoint® for Microsoft 365</vt:lpwstr>
  </property>
</Properties>
</file>