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90AE7-4D66-48E3-AB91-5138BB0E6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5D3EC-491A-4BC1-8E37-FADD3EBA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4D7C8-8A9C-4068-8E18-C8616CAB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3A23A-E1C5-4857-A188-86B4FA15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A2215-0749-4C76-BE7E-338A1A69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2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ED3B5-D4FE-4266-9075-CF873B01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E0509-FD2E-4A8E-A7E7-F359E5C53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00802-6708-4B92-B448-595595FC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2E202-A77D-4D4A-8C7F-D1A9D76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07AEA-CDA6-46AC-B2DA-4B988A40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5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D6421-463C-4612-8ADE-5BB7EC405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31CE-C6B9-410D-B35A-F8CAEAE25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4C1B-E4BE-415D-942F-3AFBC8D8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60CBF-2571-4306-8037-FFF9EB0E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CE530-733A-42B1-9E47-2609367C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60699-A889-43E6-B800-AA6FFE77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DFD47-9088-40E9-B785-2680151E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EFF1E-9F73-4988-AD4A-BEDC17B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D890E-BEC1-4360-9324-6B0AAFD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37DA9-FE4D-4FEC-9FEC-E71E7BE9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4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4C26C-A4E5-4721-873E-450D2F3D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0ECAE-8CE7-4D8F-8673-55E1ADC2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EB569-36DD-4AD7-9279-E8895747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821D3-509A-41C9-85CA-3FC39C11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BBF0F-056B-4E4E-8A6B-718AB9C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8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7776A-A126-42E5-AAE9-C127CCAC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2E9DB-2750-4AF0-A608-602239967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44488-2009-49D5-90F1-0D15362CB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C249C-F281-4864-B1AE-3791372D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EFB89-943B-40AE-8FB0-4D7AA652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13E0E-203D-4AB9-9D22-D0CD9CD3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5534B-3D54-4E1D-9F3F-A4FEC0A4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9848D-9562-453A-B208-A623A992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D1695-10B6-42C0-BD92-5D6848DE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7B059-B5B0-482A-BDF1-153CA5934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37EA06-5FC9-4D79-A536-374C0AF58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9B8184-DFC1-45A0-ADC4-ADB15C7A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E1E575-18B1-4A0F-B9F1-6FF6AA9F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121E90-6921-4598-A832-E6DCB327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07469-DF86-48E0-9165-D2699BA6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3CD1D-6F28-4EF6-B6B1-6367D132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FC7F08-A7C9-4296-A719-ED0FEF23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348721-8BD4-4C79-B054-9AD48791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3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3A01F-7B03-4608-B6A8-792D31BB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09D4B-51B9-41A4-AE4D-BB2B0DB4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ED399-38E2-4D16-B7F4-6771E4BC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1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80D0D-CF29-465B-BC44-B15D453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3F38F-5627-47E1-B14C-BF514F92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A3132-CCA7-4771-9FE9-F964778B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6F41F-3A65-4225-ABC5-97F4CFC9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1F6F7-21D8-4A3D-B1A4-500E9E85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ADA603-92D0-4C1F-929B-88F2F562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5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06BE-693D-4B31-9B11-F810D121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C74DA-5C0E-41C1-85EA-520EF5B8A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148D6-8079-47AD-9A15-8CDC77BF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E9E50-695D-4087-9954-D6DDF699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C58E7-9C50-428E-8381-8E1CAF0F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4892B-F22B-4F85-92DB-8D2D78FD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508ED6-AAA9-4647-8180-56ACC7FA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31356-E920-4703-A8F6-C24C525CF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D0614-40D3-4771-B16D-8163726C5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6B89E-98FB-4CFF-AABC-46593F4B86B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110AC-3AFB-4FE8-87A1-AD70A32FC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4F0FE-D8C1-4252-9F64-5A71ECAB9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89AC-997E-4662-B35B-20F0729B1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2FEBC-121B-417C-B8F9-E339DEF17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Crawling study 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C2F5F-99C8-47ED-AEA6-A8FF4B2F7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조윤준</a:t>
            </a:r>
          </a:p>
        </p:txBody>
      </p:sp>
    </p:spTree>
    <p:extLst>
      <p:ext uri="{BB962C8B-B14F-4D97-AF65-F5344CB8AC3E}">
        <p14:creationId xmlns:p14="http://schemas.microsoft.com/office/powerpoint/2010/main" val="342961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Crawling study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Crawling study 4</dc:title>
  <dc:creator>조윤준</dc:creator>
  <cp:lastModifiedBy>조윤준</cp:lastModifiedBy>
  <cp:revision>1</cp:revision>
  <dcterms:created xsi:type="dcterms:W3CDTF">2019-04-05T13:33:34Z</dcterms:created>
  <dcterms:modified xsi:type="dcterms:W3CDTF">2019-04-05T13:34:58Z</dcterms:modified>
</cp:coreProperties>
</file>