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42ADF-EA8D-450E-B9CB-8FC24759AC81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9F7-9DF6-48D7-8835-A1A8DFFC4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28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42ADF-EA8D-450E-B9CB-8FC24759AC81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9F7-9DF6-48D7-8835-A1A8DFFC4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66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42ADF-EA8D-450E-B9CB-8FC24759AC81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9F7-9DF6-48D7-8835-A1A8DFFC4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82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42ADF-EA8D-450E-B9CB-8FC24759AC81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9F7-9DF6-48D7-8835-A1A8DFFC4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36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42ADF-EA8D-450E-B9CB-8FC24759AC81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9F7-9DF6-48D7-8835-A1A8DFFC4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50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42ADF-EA8D-450E-B9CB-8FC24759AC81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9F7-9DF6-48D7-8835-A1A8DFFC4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42ADF-EA8D-450E-B9CB-8FC24759AC81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9F7-9DF6-48D7-8835-A1A8DFFC4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14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42ADF-EA8D-450E-B9CB-8FC24759AC81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9F7-9DF6-48D7-8835-A1A8DFFC4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82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42ADF-EA8D-450E-B9CB-8FC24759AC81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9F7-9DF6-48D7-8835-A1A8DFFC4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07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42ADF-EA8D-450E-B9CB-8FC24759AC81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9F7-9DF6-48D7-8835-A1A8DFFC4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1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42ADF-EA8D-450E-B9CB-8FC24759AC81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9F7-9DF6-48D7-8835-A1A8DFFC4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6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42ADF-EA8D-450E-B9CB-8FC24759AC81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069F7-9DF6-48D7-8835-A1A8DFFC4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3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5000" dirty="0" smtClean="0">
                <a:latin typeface="MD개성체" pitchFamily="18" charset="-127"/>
                <a:ea typeface="MD개성체" pitchFamily="18" charset="-127"/>
              </a:rPr>
              <a:t>&lt;2d programming </a:t>
            </a:r>
            <a:r>
              <a:rPr lang="en-US" altLang="ko-KR" sz="5000" dirty="0" smtClean="0">
                <a:latin typeface="MD개성체" pitchFamily="18" charset="-127"/>
                <a:ea typeface="MD개성체" pitchFamily="18" charset="-127"/>
              </a:rPr>
              <a:t>2</a:t>
            </a:r>
            <a:r>
              <a:rPr lang="en-US" altLang="ko-KR" sz="5000" dirty="0" smtClean="0">
                <a:latin typeface="MD개성체" pitchFamily="18" charset="-127"/>
                <a:ea typeface="MD개성체" pitchFamily="18" charset="-127"/>
              </a:rPr>
              <a:t>nd</a:t>
            </a:r>
            <a:r>
              <a:rPr lang="ko-KR" altLang="en-US" sz="5000" dirty="0" smtClean="0">
                <a:latin typeface="MD개성체" pitchFamily="18" charset="-127"/>
                <a:ea typeface="MD개성체" pitchFamily="18" charset="-127"/>
              </a:rPr>
              <a:t> </a:t>
            </a:r>
            <a:r>
              <a:rPr lang="ko-KR" altLang="en-US" sz="5000" dirty="0" smtClean="0">
                <a:latin typeface="MD개성체" pitchFamily="18" charset="-127"/>
                <a:ea typeface="MD개성체" pitchFamily="18" charset="-127"/>
              </a:rPr>
              <a:t>발표</a:t>
            </a:r>
            <a:r>
              <a:rPr lang="en-US" altLang="ko-KR" sz="5000" dirty="0" smtClean="0">
                <a:latin typeface="MD개성체" pitchFamily="18" charset="-127"/>
                <a:ea typeface="MD개성체" pitchFamily="18" charset="-127"/>
              </a:rPr>
              <a:t>&gt;</a:t>
            </a:r>
            <a:endParaRPr lang="ko-KR" altLang="en-US" sz="5000" dirty="0">
              <a:latin typeface="MD개성체" pitchFamily="18" charset="-127"/>
              <a:ea typeface="MD개성체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sz="3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2013180029 </a:t>
            </a:r>
            <a:r>
              <a:rPr lang="ko-KR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이윤상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28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MD개성체" pitchFamily="18" charset="-127"/>
                <a:ea typeface="MD개성체" pitchFamily="18" charset="-127"/>
              </a:rPr>
              <a:t>&lt;</a:t>
            </a:r>
            <a:r>
              <a:rPr lang="ko-KR" altLang="en-US" dirty="0" smtClean="0">
                <a:latin typeface="MD개성체" pitchFamily="18" charset="-127"/>
                <a:ea typeface="MD개성체" pitchFamily="18" charset="-127"/>
              </a:rPr>
              <a:t>게임 </a:t>
            </a:r>
            <a:r>
              <a:rPr lang="ko-KR" altLang="en-US" dirty="0" err="1" smtClean="0">
                <a:latin typeface="MD개성체" pitchFamily="18" charset="-127"/>
                <a:ea typeface="MD개성체" pitchFamily="18" charset="-127"/>
              </a:rPr>
              <a:t>컨셉</a:t>
            </a:r>
            <a:r>
              <a:rPr lang="en-US" altLang="ko-KR" dirty="0" smtClean="0">
                <a:latin typeface="MD개성체" pitchFamily="18" charset="-127"/>
                <a:ea typeface="MD개성체" pitchFamily="18" charset="-127"/>
              </a:rPr>
              <a:t>&gt;</a:t>
            </a:r>
            <a:endParaRPr lang="ko-KR" altLang="en-US" dirty="0">
              <a:latin typeface="MD개성체" pitchFamily="18" charset="-127"/>
              <a:ea typeface="MD개성체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67544" y="2492896"/>
            <a:ext cx="4534444" cy="2529572"/>
            <a:chOff x="467544" y="2492896"/>
            <a:chExt cx="4534444" cy="2529572"/>
          </a:xfrm>
        </p:grpSpPr>
        <p:sp>
          <p:nvSpPr>
            <p:cNvPr id="5" name="TextBox 4"/>
            <p:cNvSpPr txBox="1"/>
            <p:nvPr/>
          </p:nvSpPr>
          <p:spPr>
            <a:xfrm>
              <a:off x="969540" y="2492896"/>
              <a:ext cx="4032448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a띠용" pitchFamily="18" charset="-127"/>
                  <a:ea typeface="a띠용" pitchFamily="18" charset="-127"/>
                </a:rPr>
                <a:t>장애물을 피해 최대한 오래 살아 남기</a:t>
              </a:r>
              <a:endParaRPr lang="ko-KR" altLang="en-US" dirty="0">
                <a:latin typeface="a띠용" pitchFamily="18" charset="-127"/>
                <a:ea typeface="a띠용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9540" y="3225253"/>
              <a:ext cx="4032448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띠용" pitchFamily="18" charset="-127"/>
                  <a:ea typeface="a띠용" pitchFamily="18" charset="-127"/>
                </a:rPr>
                <a:t>‘</a:t>
              </a:r>
              <a:r>
                <a:rPr lang="ko-KR" altLang="en-US" dirty="0" err="1" smtClean="0">
                  <a:latin typeface="a띠용" pitchFamily="18" charset="-127"/>
                  <a:ea typeface="a띠용" pitchFamily="18" charset="-127"/>
                </a:rPr>
                <a:t>쿠키런</a:t>
              </a:r>
              <a:r>
                <a:rPr lang="en-US" altLang="ko-KR" dirty="0" smtClean="0">
                  <a:latin typeface="a띠용" pitchFamily="18" charset="-127"/>
                  <a:ea typeface="a띠용" pitchFamily="18" charset="-127"/>
                </a:rPr>
                <a:t>’</a:t>
              </a:r>
              <a:r>
                <a:rPr lang="ko-KR" altLang="en-US" dirty="0" smtClean="0">
                  <a:latin typeface="a띠용" pitchFamily="18" charset="-127"/>
                  <a:ea typeface="a띠용" pitchFamily="18" charset="-127"/>
                </a:rPr>
                <a:t> 류 </a:t>
              </a:r>
              <a:r>
                <a:rPr lang="ko-KR" altLang="en-US" dirty="0">
                  <a:latin typeface="a띠용" pitchFamily="18" charset="-127"/>
                  <a:ea typeface="a띠용" pitchFamily="18" charset="-127"/>
                </a:rPr>
                <a:t>러</a:t>
              </a:r>
              <a:r>
                <a:rPr lang="ko-KR" altLang="en-US" dirty="0" smtClean="0">
                  <a:latin typeface="a띠용" pitchFamily="18" charset="-127"/>
                  <a:ea typeface="a띠용" pitchFamily="18" charset="-127"/>
                </a:rPr>
                <a:t>닝 게임</a:t>
              </a:r>
              <a:r>
                <a:rPr lang="en-US" altLang="ko-KR" dirty="0" smtClean="0">
                  <a:latin typeface="a띠용" pitchFamily="18" charset="-127"/>
                  <a:ea typeface="a띠용" pitchFamily="18" charset="-127"/>
                </a:rPr>
                <a:t> </a:t>
              </a:r>
              <a:endParaRPr lang="ko-KR" altLang="en-US" dirty="0">
                <a:latin typeface="a띠용" pitchFamily="18" charset="-127"/>
                <a:ea typeface="a띠용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67150" y="3933056"/>
              <a:ext cx="4032448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a띠용" pitchFamily="18" charset="-127"/>
                  <a:ea typeface="a띠용" pitchFamily="18" charset="-127"/>
                </a:rPr>
                <a:t>단순한 횡 이동 플레이</a:t>
              </a:r>
              <a:endParaRPr lang="ko-KR" altLang="en-US" dirty="0">
                <a:latin typeface="a띠용" pitchFamily="18" charset="-127"/>
                <a:ea typeface="a띠용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67150" y="4653136"/>
              <a:ext cx="4032448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a띠용" pitchFamily="18" charset="-127"/>
                  <a:ea typeface="a띠용" pitchFamily="18" charset="-127"/>
                </a:rPr>
                <a:t>누구나 쉬운 </a:t>
              </a:r>
              <a:r>
                <a:rPr lang="ko-KR" altLang="en-US" dirty="0" smtClean="0">
                  <a:latin typeface="a띠용" pitchFamily="18" charset="-127"/>
                  <a:ea typeface="a띠용" pitchFamily="18" charset="-127"/>
                </a:rPr>
                <a:t>조작</a:t>
              </a:r>
              <a:endParaRPr lang="ko-KR" altLang="en-US" dirty="0">
                <a:latin typeface="a띠용" pitchFamily="18" charset="-127"/>
                <a:ea typeface="a띠용" pitchFamily="18" charset="-127"/>
              </a:endParaRPr>
            </a:p>
          </p:txBody>
        </p:sp>
        <p:sp>
          <p:nvSpPr>
            <p:cNvPr id="9" name="왼쪽 대괄호 8"/>
            <p:cNvSpPr/>
            <p:nvPr/>
          </p:nvSpPr>
          <p:spPr>
            <a:xfrm>
              <a:off x="467544" y="2677562"/>
              <a:ext cx="216024" cy="732357"/>
            </a:xfrm>
            <a:prstGeom prst="leftBracket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왼쪽 대괄호 9"/>
            <p:cNvSpPr/>
            <p:nvPr/>
          </p:nvSpPr>
          <p:spPr>
            <a:xfrm>
              <a:off x="467544" y="4098773"/>
              <a:ext cx="216024" cy="732357"/>
            </a:xfrm>
            <a:prstGeom prst="leftBracket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C:\Users\lg\Desktop\2D image\ilL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765873"/>
            <a:ext cx="3112484" cy="233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63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MD개성체" pitchFamily="18" charset="-127"/>
                <a:ea typeface="MD개성체" pitchFamily="18" charset="-127"/>
              </a:rPr>
              <a:t>&lt;</a:t>
            </a:r>
            <a:r>
              <a:rPr lang="ko-KR" altLang="en-US" dirty="0" smtClean="0">
                <a:latin typeface="MD개성체" pitchFamily="18" charset="-127"/>
                <a:ea typeface="MD개성체" pitchFamily="18" charset="-127"/>
              </a:rPr>
              <a:t>개발 범위</a:t>
            </a:r>
            <a:r>
              <a:rPr lang="en-US" altLang="ko-KR" dirty="0" smtClean="0">
                <a:latin typeface="MD개성체" pitchFamily="18" charset="-127"/>
                <a:ea typeface="MD개성체" pitchFamily="18" charset="-127"/>
              </a:rPr>
              <a:t>&gt;</a:t>
            </a:r>
            <a:endParaRPr lang="ko-KR" altLang="en-US" dirty="0">
              <a:latin typeface="MD개성체" pitchFamily="18" charset="-127"/>
              <a:ea typeface="MD개성체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7333987"/>
              </p:ext>
            </p:extLst>
          </p:nvPr>
        </p:nvGraphicFramePr>
        <p:xfrm>
          <a:off x="395536" y="198884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584"/>
                <a:gridCol w="605901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모델링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플레이어 캐릭터</a:t>
                      </a:r>
                      <a:r>
                        <a:rPr lang="en-US" altLang="ko-KR" dirty="0" smtClean="0"/>
                        <a:t>(Lion),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장애물 캐릭터 </a:t>
                      </a:r>
                      <a:r>
                        <a:rPr lang="en-US" altLang="ko-KR" baseline="0" dirty="0" smtClean="0"/>
                        <a:t>2</a:t>
                      </a:r>
                      <a:r>
                        <a:rPr lang="ko-KR" altLang="en-US" baseline="0" dirty="0" smtClean="0"/>
                        <a:t>종 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탱크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군인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배경화면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폐허 </a:t>
                      </a:r>
                      <a:r>
                        <a:rPr lang="ko-KR" altLang="en-US" dirty="0" smtClean="0"/>
                        <a:t>놀이동산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로고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시작화면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나의 회사로고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시작화면 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장애물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장애물 </a:t>
                      </a:r>
                      <a:r>
                        <a:rPr lang="ko-KR" altLang="en-US" dirty="0" smtClean="0"/>
                        <a:t>랜덤 값만 </a:t>
                      </a:r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컨트롤러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점프 구현</a:t>
                      </a:r>
                      <a:r>
                        <a:rPr lang="ko-KR" altLang="en-US" baseline="0" dirty="0" smtClean="0"/>
                        <a:t> 진행 중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자연스럽지 못한 점프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리소스 파일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다른 시도의 </a:t>
                      </a:r>
                      <a:r>
                        <a:rPr lang="en-US" altLang="ko-KR" baseline="0" dirty="0" smtClean="0"/>
                        <a:t>game.py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25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MD개성체" pitchFamily="18" charset="-127"/>
                <a:ea typeface="MD개성체" pitchFamily="18" charset="-127"/>
              </a:rPr>
              <a:t>&lt;</a:t>
            </a:r>
            <a:r>
              <a:rPr lang="ko-KR" altLang="en-US" dirty="0" smtClean="0">
                <a:latin typeface="MD개성체" pitchFamily="18" charset="-127"/>
                <a:ea typeface="MD개성체" pitchFamily="18" charset="-127"/>
              </a:rPr>
              <a:t>현재 진행 상황</a:t>
            </a:r>
            <a:r>
              <a:rPr lang="en-US" altLang="ko-KR" dirty="0" smtClean="0">
                <a:latin typeface="MD개성체" pitchFamily="18" charset="-127"/>
                <a:ea typeface="MD개성체" pitchFamily="18" charset="-127"/>
              </a:rPr>
              <a:t>&gt;</a:t>
            </a:r>
            <a:endParaRPr lang="ko-KR" altLang="en-US" dirty="0">
              <a:latin typeface="MD개성체" pitchFamily="18" charset="-127"/>
              <a:ea typeface="MD개성체" pitchFamily="18" charset="-127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168150"/>
              </p:ext>
            </p:extLst>
          </p:nvPr>
        </p:nvGraphicFramePr>
        <p:xfrm>
          <a:off x="467544" y="1268760"/>
          <a:ext cx="7560841" cy="531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503"/>
                <a:gridCol w="1455442"/>
                <a:gridCol w="5046896"/>
              </a:tblGrid>
              <a:tr h="340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84009" marR="84009" marT="42005" marB="42005" anchor="ctr"/>
                </a:tc>
              </a:tr>
              <a:tr h="34070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r>
                        <a:rPr lang="ko-KR" altLang="en-US" sz="1500" dirty="0" smtClean="0"/>
                        <a:t>주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계획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상세 기획서 작성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리소스 수집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제작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좌표 지정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</a:tr>
              <a:tr h="5320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결과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상세 기획서 작성 완료 </a:t>
                      </a:r>
                      <a:r>
                        <a:rPr lang="en-US" altLang="ko-KR" sz="1500" dirty="0" smtClean="0"/>
                        <a:t>(100%), </a:t>
                      </a:r>
                      <a:r>
                        <a:rPr lang="ko-KR" altLang="en-US" sz="1500" dirty="0" smtClean="0"/>
                        <a:t>리소스 수집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제작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좌표지정 </a:t>
                      </a:r>
                      <a:r>
                        <a:rPr lang="en-US" altLang="ko-KR" sz="1500" dirty="0" smtClean="0"/>
                        <a:t>(</a:t>
                      </a:r>
                      <a:r>
                        <a:rPr lang="ko-KR" altLang="en-US" sz="1500" dirty="0" smtClean="0"/>
                        <a:t>현재진행형</a:t>
                      </a:r>
                      <a:r>
                        <a:rPr lang="en-US" altLang="ko-KR" sz="1500" dirty="0" smtClean="0"/>
                        <a:t>(97%))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</a:tr>
              <a:tr h="34070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2</a:t>
                      </a:r>
                      <a:r>
                        <a:rPr lang="ko-KR" altLang="en-US" sz="1500" dirty="0" smtClean="0"/>
                        <a:t>주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계획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캐릭터</a:t>
                      </a:r>
                      <a:r>
                        <a:rPr lang="en-US" altLang="ko-KR" sz="1500" dirty="0" smtClean="0"/>
                        <a:t>,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배경 화면 구현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</a:tr>
              <a:tr h="34070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결과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캐릭터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배경화면 구현 </a:t>
                      </a:r>
                      <a:r>
                        <a:rPr lang="en-US" altLang="ko-KR" sz="1500" dirty="0" smtClean="0"/>
                        <a:t>(100%)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</a:tr>
              <a:tr h="34070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3</a:t>
                      </a:r>
                      <a:r>
                        <a:rPr lang="ko-KR" altLang="en-US" sz="1500" dirty="0" smtClean="0"/>
                        <a:t>주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계획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점프 동작 구현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</a:tr>
              <a:tr h="34070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결과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진행 중 </a:t>
                      </a:r>
                      <a:r>
                        <a:rPr lang="en-US" altLang="ko-KR" sz="1500" dirty="0" smtClean="0"/>
                        <a:t>(50%), </a:t>
                      </a:r>
                      <a:r>
                        <a:rPr lang="ko-KR" altLang="en-US" sz="1500" dirty="0" smtClean="0"/>
                        <a:t>부드러운 점프 동작 구현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</a:tr>
              <a:tr h="34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4</a:t>
                      </a:r>
                      <a:r>
                        <a:rPr lang="ko-KR" altLang="en-US" sz="1500" dirty="0" smtClean="0"/>
                        <a:t>주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장애물 등 오브젝트 배치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지정 </a:t>
                      </a:r>
                      <a:r>
                        <a:rPr lang="en-US" altLang="ko-KR" sz="1500" dirty="0" smtClean="0"/>
                        <a:t>(70%)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</a:tr>
              <a:tr h="34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5</a:t>
                      </a:r>
                      <a:r>
                        <a:rPr lang="ko-KR" altLang="en-US" sz="1500" dirty="0" smtClean="0"/>
                        <a:t>주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중간점검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</a:tr>
              <a:tr h="34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6</a:t>
                      </a:r>
                      <a:r>
                        <a:rPr lang="ko-KR" altLang="en-US" sz="1500" dirty="0" smtClean="0"/>
                        <a:t>주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장애물 종류의 다양화 </a:t>
                      </a:r>
                      <a:r>
                        <a:rPr lang="en-US" altLang="ko-KR" sz="1500" dirty="0" smtClean="0"/>
                        <a:t>(50%), </a:t>
                      </a:r>
                      <a:r>
                        <a:rPr lang="ko-KR" altLang="en-US" sz="1500" dirty="0" smtClean="0"/>
                        <a:t>낭떠러지 구현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</a:tr>
              <a:tr h="34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7</a:t>
                      </a:r>
                      <a:r>
                        <a:rPr lang="ko-KR" altLang="en-US" sz="1500" dirty="0" smtClean="0"/>
                        <a:t>주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캐릭터가 장애물에 충돌 시 게임오버 여부 확인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</a:tr>
              <a:tr h="34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8</a:t>
                      </a:r>
                      <a:r>
                        <a:rPr lang="ko-KR" altLang="en-US" sz="1500" dirty="0" smtClean="0"/>
                        <a:t>주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중간점검 </a:t>
                      </a:r>
                      <a:r>
                        <a:rPr lang="en-US" altLang="ko-KR" sz="1500" dirty="0" smtClean="0"/>
                        <a:t>2, </a:t>
                      </a:r>
                      <a:r>
                        <a:rPr lang="ko-KR" altLang="en-US" sz="1500" dirty="0" smtClean="0"/>
                        <a:t>전체 게임사항 점검 수정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</a:tr>
              <a:tr h="34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9</a:t>
                      </a:r>
                      <a:r>
                        <a:rPr lang="ko-KR" altLang="en-US" sz="1500" dirty="0" smtClean="0"/>
                        <a:t>주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게임 사운드 삽입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디자인 작업 마무리 단계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</a:tr>
              <a:tr h="34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10</a:t>
                      </a:r>
                      <a:r>
                        <a:rPr lang="ko-KR" altLang="en-US" sz="1500" dirty="0" smtClean="0"/>
                        <a:t>주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시작화면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종료화면 최종처리</a:t>
                      </a:r>
                      <a:r>
                        <a:rPr lang="en-US" altLang="ko-KR" sz="1500" dirty="0" smtClean="0"/>
                        <a:t>(50%),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밸런스 조절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</a:tr>
              <a:tr h="340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11</a:t>
                      </a:r>
                      <a:r>
                        <a:rPr lang="ko-KR" altLang="en-US" sz="1500" dirty="0" smtClean="0"/>
                        <a:t>주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84009" marR="84009" marT="42005" marB="420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최종 점검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피드백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구현 여부 확인</a:t>
                      </a:r>
                      <a:endParaRPr lang="ko-KR" altLang="en-US" sz="1500" dirty="0"/>
                    </a:p>
                  </a:txBody>
                  <a:tcPr marL="84009" marR="84009" marT="42005" marB="4200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613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MD개성체" pitchFamily="18" charset="-127"/>
                <a:ea typeface="MD개성체" pitchFamily="18" charset="-127"/>
              </a:rPr>
              <a:t>&lt;</a:t>
            </a:r>
            <a:r>
              <a:rPr lang="en-US" altLang="ko-KR" dirty="0" err="1" smtClean="0">
                <a:latin typeface="MD개성체" pitchFamily="18" charset="-127"/>
                <a:ea typeface="MD개성체" pitchFamily="18" charset="-127"/>
              </a:rPr>
              <a:t>Github</a:t>
            </a:r>
            <a:r>
              <a:rPr lang="en-US" altLang="ko-KR" dirty="0" smtClean="0">
                <a:latin typeface="MD개성체" pitchFamily="18" charset="-127"/>
                <a:ea typeface="MD개성체" pitchFamily="18" charset="-127"/>
              </a:rPr>
              <a:t> commits&gt;</a:t>
            </a:r>
            <a:endParaRPr lang="ko-KR" altLang="en-US" dirty="0">
              <a:latin typeface="MD개성체" pitchFamily="18" charset="-127"/>
              <a:ea typeface="MD개성체" pitchFamily="18" charset="-127"/>
            </a:endParaRPr>
          </a:p>
        </p:txBody>
      </p:sp>
      <p:pic>
        <p:nvPicPr>
          <p:cNvPr id="1026" name="Picture 2" descr="C:\Users\lg\Desktop\d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856997" cy="49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106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238</Words>
  <Application>Microsoft Office PowerPoint</Application>
  <PresentationFormat>화면 슬라이드 쇼(4:3)</PresentationFormat>
  <Paragraphs>57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&lt;2d programming 2nd 발표&gt;</vt:lpstr>
      <vt:lpstr>&lt;게임 컨셉&gt;</vt:lpstr>
      <vt:lpstr>&lt;개발 범위&gt;</vt:lpstr>
      <vt:lpstr>&lt;현재 진행 상황&gt;</vt:lpstr>
      <vt:lpstr>&lt;Github commits&gt;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programming 2차 발표</dc:title>
  <dc:creator>lg</dc:creator>
  <cp:lastModifiedBy>lg</cp:lastModifiedBy>
  <cp:revision>5</cp:revision>
  <dcterms:created xsi:type="dcterms:W3CDTF">2016-10-19T07:14:55Z</dcterms:created>
  <dcterms:modified xsi:type="dcterms:W3CDTF">2016-10-20T03:49:32Z</dcterms:modified>
</cp:coreProperties>
</file>