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9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3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0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7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3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A0D1-0B05-4F99-8E4A-64BE6EE6F3B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906B-60F7-449C-97C5-BE0DC05DD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91682"/>
              </p:ext>
            </p:extLst>
          </p:nvPr>
        </p:nvGraphicFramePr>
        <p:xfrm>
          <a:off x="611560" y="548680"/>
          <a:ext cx="8229599" cy="518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42"/>
                <a:gridCol w="2374455"/>
                <a:gridCol w="2330251"/>
                <a:gridCol w="2330251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내용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차 발표 목표 범위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실제 개발 완료 범위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진척도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70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캐릭터 컨트롤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우측 방향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(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자동이동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),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슬라이딩 완료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100%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15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키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SPACE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BAR </a:t>
                      </a:r>
                      <a:r>
                        <a:rPr lang="ko-KR" altLang="en-US" baseline="0" dirty="0" err="1" smtClean="0">
                          <a:latin typeface="a띠용" pitchFamily="18" charset="-127"/>
                          <a:ea typeface="a띠용" pitchFamily="18" charset="-127"/>
                        </a:rPr>
                        <a:t>입력시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 점프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윗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 방향키 </a:t>
                      </a:r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입력시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 점프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100%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129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게임 기능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한 번의 실수로 게임 오버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점수판</a:t>
                      </a:r>
                      <a:endParaRPr lang="en-US" altLang="ko-KR" dirty="0" smtClean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한 번의 실수 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&gt;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여러 번으로 변경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a띠용" pitchFamily="18" charset="-127"/>
                          <a:ea typeface="a띠용" pitchFamily="18" charset="-127"/>
                        </a:rPr>
                        <a:t>점수판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100%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장애물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사각형 장애물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낭떠러지 등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음표 장애물 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종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50%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80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난이도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시간이 지날수록 어려워짐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개의 스테이지의 난이도가 다름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70%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사운드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장애물 충돌</a:t>
                      </a:r>
                      <a:r>
                        <a:rPr lang="en-US" altLang="ko-KR" baseline="0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a띠용" pitchFamily="18" charset="-127"/>
                          <a:ea typeface="a띠용" pitchFamily="18" charset="-127"/>
                        </a:rPr>
                        <a:t>게임오버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다 뺌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배경 소리만 구현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80%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애니메이션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점프</a:t>
                      </a:r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이동 등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띠용" pitchFamily="18" charset="-127"/>
                          <a:ea typeface="a띠용" pitchFamily="18" charset="-127"/>
                        </a:rPr>
                        <a:t>움직이지 않는 캐릭터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띠용" pitchFamily="18" charset="-127"/>
                          <a:ea typeface="a띠용" pitchFamily="18" charset="-127"/>
                        </a:rPr>
                        <a:t>70%</a:t>
                      </a:r>
                      <a:endParaRPr lang="ko-KR" altLang="en-US" dirty="0">
                        <a:latin typeface="a띠용" pitchFamily="18" charset="-127"/>
                        <a:ea typeface="a띠용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0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</cp:revision>
  <dcterms:created xsi:type="dcterms:W3CDTF">2016-12-22T05:51:57Z</dcterms:created>
  <dcterms:modified xsi:type="dcterms:W3CDTF">2016-12-22T07:56:15Z</dcterms:modified>
</cp:coreProperties>
</file>