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856C-7B95-401F-B740-5BECD333B65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B844-2B65-41BB-B899-267601B7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4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856C-7B95-401F-B740-5BECD333B65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B844-2B65-41BB-B899-267601B7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5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856C-7B95-401F-B740-5BECD333B65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B844-2B65-41BB-B899-267601B7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2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856C-7B95-401F-B740-5BECD333B65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B844-2B65-41BB-B899-267601B7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5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856C-7B95-401F-B740-5BECD333B65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B844-2B65-41BB-B899-267601B7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6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856C-7B95-401F-B740-5BECD333B65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B844-2B65-41BB-B899-267601B7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38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856C-7B95-401F-B740-5BECD333B65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B844-2B65-41BB-B899-267601B7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3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856C-7B95-401F-B740-5BECD333B65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B844-2B65-41BB-B899-267601B7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8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856C-7B95-401F-B740-5BECD333B65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B844-2B65-41BB-B899-267601B7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4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856C-7B95-401F-B740-5BECD333B65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B844-2B65-41BB-B899-267601B7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3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856C-7B95-401F-B740-5BECD333B65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B844-2B65-41BB-B899-267601B7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0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2856C-7B95-401F-B740-5BECD333B65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9B844-2B65-41BB-B899-267601B7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8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&lt;2d game programming 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2013180029 </a:t>
            </a:r>
            <a:r>
              <a:rPr lang="ko-KR" altLang="en-US" dirty="0" smtClean="0"/>
              <a:t>이윤상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22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433656"/>
              </p:ext>
            </p:extLst>
          </p:nvPr>
        </p:nvGraphicFramePr>
        <p:xfrm>
          <a:off x="755576" y="188640"/>
          <a:ext cx="7560841" cy="616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03"/>
                <a:gridCol w="1455442"/>
                <a:gridCol w="5046896"/>
              </a:tblGrid>
              <a:tr h="340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계획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상세 기획서 작성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리소스 수집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제작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좌표 지정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5320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결과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상세 기획서 작성 완료 </a:t>
                      </a:r>
                      <a:r>
                        <a:rPr lang="en-US" altLang="ko-KR" sz="1500" dirty="0" smtClean="0"/>
                        <a:t>(100%), </a:t>
                      </a:r>
                      <a:r>
                        <a:rPr lang="ko-KR" altLang="en-US" sz="1500" dirty="0" smtClean="0"/>
                        <a:t>리소스 수집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제작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좌표지정 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현재진행형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en-US" altLang="ko-KR" sz="1500" dirty="0" smtClean="0"/>
                        <a:t>98%))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계획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캐릭터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배경 화면 구현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결과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캐릭터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배경화면 구현 </a:t>
                      </a:r>
                      <a:r>
                        <a:rPr lang="en-US" altLang="ko-KR" sz="1500" dirty="0" smtClean="0"/>
                        <a:t>(100%)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계획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점프 동작 </a:t>
                      </a:r>
                      <a:r>
                        <a:rPr lang="ko-KR" altLang="en-US" sz="1500" dirty="0" smtClean="0"/>
                        <a:t>구현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슬라이드 구현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결과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두 가지 </a:t>
                      </a:r>
                      <a:r>
                        <a:rPr lang="ko-KR" altLang="en-US" sz="1500" dirty="0" smtClean="0"/>
                        <a:t>점프 동작 </a:t>
                      </a:r>
                      <a:r>
                        <a:rPr lang="ko-KR" altLang="en-US" sz="1500" dirty="0" smtClean="0"/>
                        <a:t>구현</a:t>
                      </a:r>
                      <a:r>
                        <a:rPr lang="en-US" altLang="ko-KR" sz="1500" dirty="0" smtClean="0"/>
                        <a:t>(100%), </a:t>
                      </a:r>
                      <a:r>
                        <a:rPr lang="ko-KR" altLang="en-US" sz="1500" dirty="0" smtClean="0"/>
                        <a:t>슬라이드 구현</a:t>
                      </a:r>
                      <a:r>
                        <a:rPr lang="en-US" altLang="ko-KR" sz="1500" dirty="0" smtClean="0"/>
                        <a:t>(100%)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1703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계획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장애물 등 오브젝트 배치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지정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1703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결과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장애물 배치 완료</a:t>
                      </a:r>
                      <a:r>
                        <a:rPr lang="en-US" altLang="ko-KR" sz="1500" dirty="0" smtClean="0"/>
                        <a:t>(100%)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5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중간점검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1703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계획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장애물 종류의 </a:t>
                      </a:r>
                      <a:r>
                        <a:rPr lang="ko-KR" altLang="en-US" sz="1500" dirty="0" smtClean="0"/>
                        <a:t>다양화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1703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결과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</a:t>
                      </a:r>
                      <a:r>
                        <a:rPr lang="ko-KR" altLang="en-US" sz="1500" dirty="0" smtClean="0"/>
                        <a:t>가지 장애물 구현</a:t>
                      </a:r>
                      <a:r>
                        <a:rPr lang="en-US" altLang="ko-KR" sz="1500" dirty="0" smtClean="0"/>
                        <a:t>(100%),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추후 추가 예정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1703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계획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캐릭터가 장애물에 충돌 시 게임오버 여부 확인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1703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결과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충돌체크만 완료 </a:t>
                      </a:r>
                      <a:r>
                        <a:rPr lang="en-US" altLang="ko-KR" sz="1500" dirty="0" smtClean="0"/>
                        <a:t>(50%), </a:t>
                      </a:r>
                      <a:r>
                        <a:rPr lang="ko-KR" altLang="en-US" sz="1500" dirty="0" smtClean="0"/>
                        <a:t>스코어 구현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중간점검 </a:t>
                      </a:r>
                      <a:r>
                        <a:rPr lang="en-US" altLang="ko-KR" sz="1500" dirty="0" smtClean="0"/>
                        <a:t>2, </a:t>
                      </a:r>
                      <a:r>
                        <a:rPr lang="ko-KR" altLang="en-US" sz="1500" dirty="0" smtClean="0"/>
                        <a:t>전체 게임사항 점검 수정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게임 사운드 삽입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디자인 작업 마무리 단계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시작화면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종료화면 최종처리</a:t>
                      </a:r>
                      <a:r>
                        <a:rPr lang="en-US" altLang="ko-KR" sz="1500" dirty="0" smtClean="0"/>
                        <a:t>(100</a:t>
                      </a:r>
                      <a:r>
                        <a:rPr lang="en-US" altLang="ko-KR" sz="1500" dirty="0" smtClean="0"/>
                        <a:t>%),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밸런스 조절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11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최종 점검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피드백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구현 여부 확인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09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g\Desktop\comm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372101" cy="474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97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5000" dirty="0" smtClean="0"/>
              <a:t>&lt;</a:t>
            </a:r>
            <a:r>
              <a:rPr lang="ko-KR" altLang="en-US" sz="5000" dirty="0" smtClean="0"/>
              <a:t>시연</a:t>
            </a:r>
            <a:r>
              <a:rPr lang="en-US" altLang="ko-KR" sz="5000" dirty="0" smtClean="0"/>
              <a:t>&gt;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30449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179</Words>
  <Application>Microsoft Office PowerPoint</Application>
  <PresentationFormat>화면 슬라이드 쇼(4:3)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&lt;2d game programming 3rd&gt;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&lt;2d game programming 3rd&gt;</dc:title>
  <dc:creator>lg</dc:creator>
  <cp:lastModifiedBy>lg</cp:lastModifiedBy>
  <cp:revision>5</cp:revision>
  <dcterms:created xsi:type="dcterms:W3CDTF">2016-11-15T09:47:30Z</dcterms:created>
  <dcterms:modified xsi:type="dcterms:W3CDTF">2016-11-15T12:27:31Z</dcterms:modified>
</cp:coreProperties>
</file>