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1.png"/><Relationship Id="rId3" Type="http://schemas.openxmlformats.org/officeDocument/2006/relationships/image" Target="../media/image312.png"/><Relationship Id="rId4" Type="http://schemas.openxmlformats.org/officeDocument/2006/relationships/image" Target="../media/image313.png"/><Relationship Id="rId5" Type="http://schemas.openxmlformats.org/officeDocument/2006/relationships/image" Target="../media/image314.png"/><Relationship Id="rId6" Type="http://schemas.openxmlformats.org/officeDocument/2006/relationships/image" Target="../media/image315.png"/><Relationship Id="rId7" Type="http://schemas.openxmlformats.org/officeDocument/2006/relationships/image" Target="../media/image316.png"/><Relationship Id="rId8" Type="http://schemas.openxmlformats.org/officeDocument/2006/relationships/image" Target="../media/image317.png"/><Relationship Id="rId9" Type="http://schemas.openxmlformats.org/officeDocument/2006/relationships/image" Target="../media/image318.png"/><Relationship Id="rId10" Type="http://schemas.openxmlformats.org/officeDocument/2006/relationships/image" Target="../media/image319.png"/><Relationship Id="rId11" Type="http://schemas.openxmlformats.org/officeDocument/2006/relationships/image" Target="../media/image320.png"/><Relationship Id="rId12" Type="http://schemas.openxmlformats.org/officeDocument/2006/relationships/image" Target="../media/image321.png"/><Relationship Id="rId13" Type="http://schemas.openxmlformats.org/officeDocument/2006/relationships/image" Target="../media/image322.png"/><Relationship Id="rId14" Type="http://schemas.openxmlformats.org/officeDocument/2006/relationships/image" Target="../media/image323.png"/><Relationship Id="rId15" Type="http://schemas.openxmlformats.org/officeDocument/2006/relationships/image" Target="../media/image324.png"/><Relationship Id="rId16" Type="http://schemas.openxmlformats.org/officeDocument/2006/relationships/image" Target="../media/image325.png"/><Relationship Id="rId17" Type="http://schemas.openxmlformats.org/officeDocument/2006/relationships/image" Target="../media/image326.png"/><Relationship Id="rId18" Type="http://schemas.openxmlformats.org/officeDocument/2006/relationships/image" Target="../media/image327.png"/><Relationship Id="rId19" Type="http://schemas.openxmlformats.org/officeDocument/2006/relationships/image" Target="../media/image328.png"/><Relationship Id="rId20" Type="http://schemas.openxmlformats.org/officeDocument/2006/relationships/image" Target="../media/image329.png"/><Relationship Id="rId21" Type="http://schemas.openxmlformats.org/officeDocument/2006/relationships/image" Target="../media/image330.png"/><Relationship Id="rId22" Type="http://schemas.openxmlformats.org/officeDocument/2006/relationships/image" Target="../media/image331.png"/><Relationship Id="rId23" Type="http://schemas.openxmlformats.org/officeDocument/2006/relationships/image" Target="../media/image332.png"/><Relationship Id="rId24" Type="http://schemas.openxmlformats.org/officeDocument/2006/relationships/image" Target="../media/image333.png"/><Relationship Id="rId25" Type="http://schemas.openxmlformats.org/officeDocument/2006/relationships/image" Target="../media/image334.png"/><Relationship Id="rId26" Type="http://schemas.openxmlformats.org/officeDocument/2006/relationships/image" Target="../media/image335.png"/><Relationship Id="rId27" Type="http://schemas.openxmlformats.org/officeDocument/2006/relationships/image" Target="../media/image336.png"/><Relationship Id="rId28" Type="http://schemas.openxmlformats.org/officeDocument/2006/relationships/image" Target="../media/image337.png"/><Relationship Id="rId29" Type="http://schemas.openxmlformats.org/officeDocument/2006/relationships/image" Target="../media/image338.png"/><Relationship Id="rId30" Type="http://schemas.openxmlformats.org/officeDocument/2006/relationships/image" Target="../media/image339.png"/><Relationship Id="rId31" Type="http://schemas.openxmlformats.org/officeDocument/2006/relationships/image" Target="../media/image340.png"/><Relationship Id="rId32" Type="http://schemas.openxmlformats.org/officeDocument/2006/relationships/image" Target="../media/image341.png"/><Relationship Id="rId33" Type="http://schemas.openxmlformats.org/officeDocument/2006/relationships/image" Target="../media/image342.png"/><Relationship Id="rId34" Type="http://schemas.openxmlformats.org/officeDocument/2006/relationships/image" Target="../media/image343.png"/><Relationship Id="rId35" Type="http://schemas.openxmlformats.org/officeDocument/2006/relationships/image" Target="../media/image344.png"/><Relationship Id="rId36" Type="http://schemas.openxmlformats.org/officeDocument/2006/relationships/image" Target="../media/image345.png"/><Relationship Id="rId37" Type="http://schemas.openxmlformats.org/officeDocument/2006/relationships/image" Target="../media/image346.png"/><Relationship Id="rId38" Type="http://schemas.openxmlformats.org/officeDocument/2006/relationships/image" Target="../media/image34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image" Target="../media/image351.png"/><Relationship Id="rId6" Type="http://schemas.openxmlformats.org/officeDocument/2006/relationships/image" Target="../media/image352.png"/><Relationship Id="rId7" Type="http://schemas.openxmlformats.org/officeDocument/2006/relationships/image" Target="../media/image353.png"/><Relationship Id="rId8" Type="http://schemas.openxmlformats.org/officeDocument/2006/relationships/image" Target="../media/image354.png"/><Relationship Id="rId9" Type="http://schemas.openxmlformats.org/officeDocument/2006/relationships/image" Target="../media/image355.png"/><Relationship Id="rId10" Type="http://schemas.openxmlformats.org/officeDocument/2006/relationships/image" Target="../media/image356.png"/><Relationship Id="rId11" Type="http://schemas.openxmlformats.org/officeDocument/2006/relationships/image" Target="../media/image357.png"/><Relationship Id="rId12" Type="http://schemas.openxmlformats.org/officeDocument/2006/relationships/image" Target="../media/image358.png"/><Relationship Id="rId13" Type="http://schemas.openxmlformats.org/officeDocument/2006/relationships/image" Target="../media/image359.png"/><Relationship Id="rId14" Type="http://schemas.openxmlformats.org/officeDocument/2006/relationships/image" Target="../media/image360.png"/><Relationship Id="rId15" Type="http://schemas.openxmlformats.org/officeDocument/2006/relationships/image" Target="../media/image361.png"/><Relationship Id="rId16" Type="http://schemas.openxmlformats.org/officeDocument/2006/relationships/image" Target="../media/image362.png"/><Relationship Id="rId17" Type="http://schemas.openxmlformats.org/officeDocument/2006/relationships/image" Target="../media/image363.png"/><Relationship Id="rId18" Type="http://schemas.openxmlformats.org/officeDocument/2006/relationships/image" Target="../media/image364.png"/><Relationship Id="rId19" Type="http://schemas.openxmlformats.org/officeDocument/2006/relationships/image" Target="../media/image365.png"/><Relationship Id="rId20" Type="http://schemas.openxmlformats.org/officeDocument/2006/relationships/image" Target="../media/image366.png"/><Relationship Id="rId21" Type="http://schemas.openxmlformats.org/officeDocument/2006/relationships/image" Target="../media/image367.png"/><Relationship Id="rId22" Type="http://schemas.openxmlformats.org/officeDocument/2006/relationships/image" Target="../media/image368.png"/><Relationship Id="rId23" Type="http://schemas.openxmlformats.org/officeDocument/2006/relationships/image" Target="../media/image369.png"/><Relationship Id="rId24" Type="http://schemas.openxmlformats.org/officeDocument/2006/relationships/image" Target="../media/image370.png"/><Relationship Id="rId25" Type="http://schemas.openxmlformats.org/officeDocument/2006/relationships/image" Target="../media/image371.png"/><Relationship Id="rId26" Type="http://schemas.openxmlformats.org/officeDocument/2006/relationships/image" Target="../media/image372.png"/><Relationship Id="rId27" Type="http://schemas.openxmlformats.org/officeDocument/2006/relationships/image" Target="../media/image373.png"/><Relationship Id="rId28" Type="http://schemas.openxmlformats.org/officeDocument/2006/relationships/image" Target="../media/image374.png"/><Relationship Id="rId29" Type="http://schemas.openxmlformats.org/officeDocument/2006/relationships/image" Target="../media/image375.png"/><Relationship Id="rId30" Type="http://schemas.openxmlformats.org/officeDocument/2006/relationships/image" Target="../media/image376.png"/><Relationship Id="rId31" Type="http://schemas.openxmlformats.org/officeDocument/2006/relationships/image" Target="../media/image377.png"/><Relationship Id="rId32" Type="http://schemas.openxmlformats.org/officeDocument/2006/relationships/image" Target="../media/image378.png"/><Relationship Id="rId33" Type="http://schemas.openxmlformats.org/officeDocument/2006/relationships/image" Target="../media/image379.png"/><Relationship Id="rId34" Type="http://schemas.openxmlformats.org/officeDocument/2006/relationships/image" Target="../media/image380.png"/><Relationship Id="rId35" Type="http://schemas.openxmlformats.org/officeDocument/2006/relationships/image" Target="../media/image381.png"/><Relationship Id="rId36" Type="http://schemas.openxmlformats.org/officeDocument/2006/relationships/image" Target="../media/image382.png"/><Relationship Id="rId37" Type="http://schemas.openxmlformats.org/officeDocument/2006/relationships/image" Target="../media/image383.png"/><Relationship Id="rId38" Type="http://schemas.openxmlformats.org/officeDocument/2006/relationships/image" Target="../media/image384.png"/><Relationship Id="rId39" Type="http://schemas.openxmlformats.org/officeDocument/2006/relationships/image" Target="../media/image38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93.png"/><Relationship Id="rId10" Type="http://schemas.openxmlformats.org/officeDocument/2006/relationships/image" Target="../media/image394.png"/><Relationship Id="rId11" Type="http://schemas.openxmlformats.org/officeDocument/2006/relationships/image" Target="../media/image395.png"/><Relationship Id="rId12" Type="http://schemas.openxmlformats.org/officeDocument/2006/relationships/image" Target="../media/image396.png"/><Relationship Id="rId13" Type="http://schemas.openxmlformats.org/officeDocument/2006/relationships/image" Target="../media/image397.png"/><Relationship Id="rId14" Type="http://schemas.openxmlformats.org/officeDocument/2006/relationships/image" Target="../media/image398.png"/><Relationship Id="rId15" Type="http://schemas.openxmlformats.org/officeDocument/2006/relationships/image" Target="../media/image399.png"/><Relationship Id="rId16" Type="http://schemas.openxmlformats.org/officeDocument/2006/relationships/image" Target="../media/image40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image" Target="../media/image404.png"/><Relationship Id="rId6" Type="http://schemas.openxmlformats.org/officeDocument/2006/relationships/image" Target="../media/image405.png"/><Relationship Id="rId7" Type="http://schemas.openxmlformats.org/officeDocument/2006/relationships/image" Target="../media/image406.png"/><Relationship Id="rId8" Type="http://schemas.openxmlformats.org/officeDocument/2006/relationships/image" Target="../media/image407.png"/><Relationship Id="rId9" Type="http://schemas.openxmlformats.org/officeDocument/2006/relationships/image" Target="../media/image408.png"/><Relationship Id="rId10" Type="http://schemas.openxmlformats.org/officeDocument/2006/relationships/image" Target="../media/image409.png"/><Relationship Id="rId11" Type="http://schemas.openxmlformats.org/officeDocument/2006/relationships/image" Target="../media/image410.png"/><Relationship Id="rId12" Type="http://schemas.openxmlformats.org/officeDocument/2006/relationships/image" Target="../media/image411.png"/><Relationship Id="rId13" Type="http://schemas.openxmlformats.org/officeDocument/2006/relationships/image" Target="../media/image412.png"/><Relationship Id="rId14" Type="http://schemas.openxmlformats.org/officeDocument/2006/relationships/image" Target="../media/image413.png"/><Relationship Id="rId15" Type="http://schemas.openxmlformats.org/officeDocument/2006/relationships/image" Target="../media/image414.png"/><Relationship Id="rId16" Type="http://schemas.openxmlformats.org/officeDocument/2006/relationships/image" Target="../media/image415.png"/><Relationship Id="rId17" Type="http://schemas.openxmlformats.org/officeDocument/2006/relationships/image" Target="../media/image416.png"/><Relationship Id="rId18" Type="http://schemas.openxmlformats.org/officeDocument/2006/relationships/image" Target="../media/image4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image" Target="../media/image422.png"/><Relationship Id="rId7" Type="http://schemas.openxmlformats.org/officeDocument/2006/relationships/image" Target="../media/image423.png"/><Relationship Id="rId8" Type="http://schemas.openxmlformats.org/officeDocument/2006/relationships/image" Target="../media/image424.png"/><Relationship Id="rId9" Type="http://schemas.openxmlformats.org/officeDocument/2006/relationships/image" Target="../media/image425.png"/><Relationship Id="rId10" Type="http://schemas.openxmlformats.org/officeDocument/2006/relationships/image" Target="../media/image426.png"/><Relationship Id="rId11" Type="http://schemas.openxmlformats.org/officeDocument/2006/relationships/image" Target="../media/image427.png"/><Relationship Id="rId12" Type="http://schemas.openxmlformats.org/officeDocument/2006/relationships/image" Target="../media/image428.png"/><Relationship Id="rId13" Type="http://schemas.openxmlformats.org/officeDocument/2006/relationships/image" Target="../media/image429.png"/><Relationship Id="rId14" Type="http://schemas.openxmlformats.org/officeDocument/2006/relationships/image" Target="../media/image430.png"/><Relationship Id="rId15" Type="http://schemas.openxmlformats.org/officeDocument/2006/relationships/image" Target="../media/image431.png"/><Relationship Id="rId16" Type="http://schemas.openxmlformats.org/officeDocument/2006/relationships/image" Target="../media/image432.png"/><Relationship Id="rId17" Type="http://schemas.openxmlformats.org/officeDocument/2006/relationships/image" Target="../media/image433.png"/><Relationship Id="rId18" Type="http://schemas.openxmlformats.org/officeDocument/2006/relationships/image" Target="../media/image434.png"/><Relationship Id="rId19" Type="http://schemas.openxmlformats.org/officeDocument/2006/relationships/image" Target="../media/image435.png"/><Relationship Id="rId20" Type="http://schemas.openxmlformats.org/officeDocument/2006/relationships/image" Target="../media/image436.png"/><Relationship Id="rId21" Type="http://schemas.openxmlformats.org/officeDocument/2006/relationships/image" Target="../media/image437.png"/><Relationship Id="rId22" Type="http://schemas.openxmlformats.org/officeDocument/2006/relationships/image" Target="../media/image438.png"/><Relationship Id="rId23" Type="http://schemas.openxmlformats.org/officeDocument/2006/relationships/image" Target="../media/image43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0.png"/><Relationship Id="rId3" Type="http://schemas.openxmlformats.org/officeDocument/2006/relationships/image" Target="../media/image441.png"/><Relationship Id="rId4" Type="http://schemas.openxmlformats.org/officeDocument/2006/relationships/image" Target="../media/image442.png"/><Relationship Id="rId5" Type="http://schemas.openxmlformats.org/officeDocument/2006/relationships/image" Target="../media/image443.png"/><Relationship Id="rId6" Type="http://schemas.openxmlformats.org/officeDocument/2006/relationships/image" Target="../media/image444.png"/><Relationship Id="rId7" Type="http://schemas.openxmlformats.org/officeDocument/2006/relationships/image" Target="../media/image445.png"/><Relationship Id="rId8" Type="http://schemas.openxmlformats.org/officeDocument/2006/relationships/image" Target="../media/image446.png"/><Relationship Id="rId9" Type="http://schemas.openxmlformats.org/officeDocument/2006/relationships/image" Target="../media/image447.png"/><Relationship Id="rId10" Type="http://schemas.openxmlformats.org/officeDocument/2006/relationships/image" Target="../media/image448.png"/><Relationship Id="rId11" Type="http://schemas.openxmlformats.org/officeDocument/2006/relationships/image" Target="../media/image449.png"/><Relationship Id="rId12" Type="http://schemas.openxmlformats.org/officeDocument/2006/relationships/image" Target="../media/image450.png"/><Relationship Id="rId13" Type="http://schemas.openxmlformats.org/officeDocument/2006/relationships/image" Target="../media/image451.png"/><Relationship Id="rId14" Type="http://schemas.openxmlformats.org/officeDocument/2006/relationships/image" Target="../media/image452.png"/><Relationship Id="rId15" Type="http://schemas.openxmlformats.org/officeDocument/2006/relationships/image" Target="../media/image45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4.png"/><Relationship Id="rId3" Type="http://schemas.openxmlformats.org/officeDocument/2006/relationships/image" Target="../media/image455.png"/><Relationship Id="rId4" Type="http://schemas.openxmlformats.org/officeDocument/2006/relationships/image" Target="../media/image456.png"/><Relationship Id="rId5" Type="http://schemas.openxmlformats.org/officeDocument/2006/relationships/image" Target="../media/image457.png"/><Relationship Id="rId6" Type="http://schemas.openxmlformats.org/officeDocument/2006/relationships/image" Target="../media/image458.png"/><Relationship Id="rId7" Type="http://schemas.openxmlformats.org/officeDocument/2006/relationships/image" Target="../media/image4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Relationship Id="rId16" Type="http://schemas.openxmlformats.org/officeDocument/2006/relationships/image" Target="../media/image139.png"/><Relationship Id="rId17" Type="http://schemas.openxmlformats.org/officeDocument/2006/relationships/image" Target="../media/image140.png"/><Relationship Id="rId18" Type="http://schemas.openxmlformats.org/officeDocument/2006/relationships/image" Target="../media/image14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Relationship Id="rId19" Type="http://schemas.openxmlformats.org/officeDocument/2006/relationships/image" Target="../media/image159.png"/><Relationship Id="rId20" Type="http://schemas.openxmlformats.org/officeDocument/2006/relationships/image" Target="../media/image160.png"/><Relationship Id="rId21" Type="http://schemas.openxmlformats.org/officeDocument/2006/relationships/image" Target="../media/image161.png"/><Relationship Id="rId22" Type="http://schemas.openxmlformats.org/officeDocument/2006/relationships/image" Target="../media/image162.png"/><Relationship Id="rId23" Type="http://schemas.openxmlformats.org/officeDocument/2006/relationships/image" Target="../media/image163.png"/><Relationship Id="rId24" Type="http://schemas.openxmlformats.org/officeDocument/2006/relationships/image" Target="../media/image164.png"/><Relationship Id="rId25" Type="http://schemas.openxmlformats.org/officeDocument/2006/relationships/image" Target="../media/image165.png"/><Relationship Id="rId26" Type="http://schemas.openxmlformats.org/officeDocument/2006/relationships/image" Target="../media/image166.png"/><Relationship Id="rId27" Type="http://schemas.openxmlformats.org/officeDocument/2006/relationships/image" Target="../media/image167.png"/><Relationship Id="rId28" Type="http://schemas.openxmlformats.org/officeDocument/2006/relationships/image" Target="../media/image168.png"/><Relationship Id="rId29" Type="http://schemas.openxmlformats.org/officeDocument/2006/relationships/image" Target="../media/image169.png"/><Relationship Id="rId30" Type="http://schemas.openxmlformats.org/officeDocument/2006/relationships/image" Target="../media/image170.png"/><Relationship Id="rId31" Type="http://schemas.openxmlformats.org/officeDocument/2006/relationships/image" Target="../media/image171.png"/><Relationship Id="rId32" Type="http://schemas.openxmlformats.org/officeDocument/2006/relationships/image" Target="../media/image172.png"/><Relationship Id="rId33" Type="http://schemas.openxmlformats.org/officeDocument/2006/relationships/image" Target="../media/image173.png"/><Relationship Id="rId34" Type="http://schemas.openxmlformats.org/officeDocument/2006/relationships/image" Target="../media/image174.png"/><Relationship Id="rId35" Type="http://schemas.openxmlformats.org/officeDocument/2006/relationships/image" Target="../media/image175.png"/><Relationship Id="rId36" Type="http://schemas.openxmlformats.org/officeDocument/2006/relationships/image" Target="../media/image176.png"/><Relationship Id="rId37" Type="http://schemas.openxmlformats.org/officeDocument/2006/relationships/image" Target="../media/image177.png"/><Relationship Id="rId38" Type="http://schemas.openxmlformats.org/officeDocument/2006/relationships/image" Target="../media/image178.png"/><Relationship Id="rId39" Type="http://schemas.openxmlformats.org/officeDocument/2006/relationships/image" Target="../media/image179.png"/><Relationship Id="rId40" Type="http://schemas.openxmlformats.org/officeDocument/2006/relationships/image" Target="../media/image180.png"/><Relationship Id="rId41" Type="http://schemas.openxmlformats.org/officeDocument/2006/relationships/image" Target="../media/image181.png"/><Relationship Id="rId42" Type="http://schemas.openxmlformats.org/officeDocument/2006/relationships/image" Target="../media/image182.png"/><Relationship Id="rId43" Type="http://schemas.openxmlformats.org/officeDocument/2006/relationships/image" Target="../media/image183.png"/><Relationship Id="rId44" Type="http://schemas.openxmlformats.org/officeDocument/2006/relationships/image" Target="../media/image184.png"/><Relationship Id="rId45" Type="http://schemas.openxmlformats.org/officeDocument/2006/relationships/image" Target="../media/image185.png"/><Relationship Id="rId46" Type="http://schemas.openxmlformats.org/officeDocument/2006/relationships/image" Target="../media/image186.png"/><Relationship Id="rId47" Type="http://schemas.openxmlformats.org/officeDocument/2006/relationships/image" Target="../media/image187.png"/><Relationship Id="rId48" Type="http://schemas.openxmlformats.org/officeDocument/2006/relationships/image" Target="../media/image188.png"/><Relationship Id="rId49" Type="http://schemas.openxmlformats.org/officeDocument/2006/relationships/image" Target="../media/image189.png"/><Relationship Id="rId50" Type="http://schemas.openxmlformats.org/officeDocument/2006/relationships/image" Target="../media/image190.png"/><Relationship Id="rId51" Type="http://schemas.openxmlformats.org/officeDocument/2006/relationships/image" Target="../media/image191.png"/><Relationship Id="rId52" Type="http://schemas.openxmlformats.org/officeDocument/2006/relationships/image" Target="../media/image192.png"/><Relationship Id="rId53" Type="http://schemas.openxmlformats.org/officeDocument/2006/relationships/image" Target="../media/image193.png"/><Relationship Id="rId54" Type="http://schemas.openxmlformats.org/officeDocument/2006/relationships/image" Target="../media/image194.png"/><Relationship Id="rId55" Type="http://schemas.openxmlformats.org/officeDocument/2006/relationships/image" Target="../media/image195.png"/><Relationship Id="rId56" Type="http://schemas.openxmlformats.org/officeDocument/2006/relationships/image" Target="../media/image196.png"/><Relationship Id="rId57" Type="http://schemas.openxmlformats.org/officeDocument/2006/relationships/image" Target="../media/image197.png"/><Relationship Id="rId58" Type="http://schemas.openxmlformats.org/officeDocument/2006/relationships/image" Target="../media/image198.png"/><Relationship Id="rId59" Type="http://schemas.openxmlformats.org/officeDocument/2006/relationships/image" Target="../media/image199.png"/><Relationship Id="rId60" Type="http://schemas.openxmlformats.org/officeDocument/2006/relationships/image" Target="../media/image200.png"/><Relationship Id="rId61" Type="http://schemas.openxmlformats.org/officeDocument/2006/relationships/image" Target="../media/image201.png"/><Relationship Id="rId62" Type="http://schemas.openxmlformats.org/officeDocument/2006/relationships/image" Target="../media/image202.png"/><Relationship Id="rId63" Type="http://schemas.openxmlformats.org/officeDocument/2006/relationships/image" Target="../media/image203.png"/><Relationship Id="rId64" Type="http://schemas.openxmlformats.org/officeDocument/2006/relationships/image" Target="../media/image204.png"/><Relationship Id="rId65" Type="http://schemas.openxmlformats.org/officeDocument/2006/relationships/image" Target="../media/image205.png"/><Relationship Id="rId66" Type="http://schemas.openxmlformats.org/officeDocument/2006/relationships/image" Target="../media/image206.png"/><Relationship Id="rId67" Type="http://schemas.openxmlformats.org/officeDocument/2006/relationships/image" Target="../media/image207.png"/><Relationship Id="rId68" Type="http://schemas.openxmlformats.org/officeDocument/2006/relationships/image" Target="../media/image208.png"/><Relationship Id="rId69" Type="http://schemas.openxmlformats.org/officeDocument/2006/relationships/image" Target="../media/image209.png"/><Relationship Id="rId70" Type="http://schemas.openxmlformats.org/officeDocument/2006/relationships/image" Target="../media/image210.png"/><Relationship Id="rId71" Type="http://schemas.openxmlformats.org/officeDocument/2006/relationships/image" Target="../media/image211.png"/><Relationship Id="rId72" Type="http://schemas.openxmlformats.org/officeDocument/2006/relationships/image" Target="../media/image212.png"/><Relationship Id="rId73" Type="http://schemas.openxmlformats.org/officeDocument/2006/relationships/image" Target="../media/image213.png"/><Relationship Id="rId74" Type="http://schemas.openxmlformats.org/officeDocument/2006/relationships/image" Target="../media/image214.png"/><Relationship Id="rId75" Type="http://schemas.openxmlformats.org/officeDocument/2006/relationships/image" Target="../media/image215.png"/><Relationship Id="rId76" Type="http://schemas.openxmlformats.org/officeDocument/2006/relationships/image" Target="../media/image216.png"/><Relationship Id="rId77" Type="http://schemas.openxmlformats.org/officeDocument/2006/relationships/image" Target="../media/image217.png"/><Relationship Id="rId78" Type="http://schemas.openxmlformats.org/officeDocument/2006/relationships/image" Target="../media/image218.png"/><Relationship Id="rId79" Type="http://schemas.openxmlformats.org/officeDocument/2006/relationships/image" Target="../media/image219.png"/><Relationship Id="rId80" Type="http://schemas.openxmlformats.org/officeDocument/2006/relationships/image" Target="../media/image220.png"/><Relationship Id="rId81" Type="http://schemas.openxmlformats.org/officeDocument/2006/relationships/image" Target="../media/image221.png"/><Relationship Id="rId82" Type="http://schemas.openxmlformats.org/officeDocument/2006/relationships/image" Target="../media/image222.png"/><Relationship Id="rId83" Type="http://schemas.openxmlformats.org/officeDocument/2006/relationships/image" Target="../media/image223.png"/><Relationship Id="rId84" Type="http://schemas.openxmlformats.org/officeDocument/2006/relationships/image" Target="../media/image224.png"/><Relationship Id="rId85" Type="http://schemas.openxmlformats.org/officeDocument/2006/relationships/image" Target="../media/image225.png"/><Relationship Id="rId86" Type="http://schemas.openxmlformats.org/officeDocument/2006/relationships/image" Target="../media/image226.png"/><Relationship Id="rId87" Type="http://schemas.openxmlformats.org/officeDocument/2006/relationships/image" Target="../media/image227.png"/><Relationship Id="rId88" Type="http://schemas.openxmlformats.org/officeDocument/2006/relationships/image" Target="../media/image228.png"/><Relationship Id="rId89" Type="http://schemas.openxmlformats.org/officeDocument/2006/relationships/image" Target="../media/image229.png"/><Relationship Id="rId90" Type="http://schemas.openxmlformats.org/officeDocument/2006/relationships/image" Target="../media/image230.png"/><Relationship Id="rId91" Type="http://schemas.openxmlformats.org/officeDocument/2006/relationships/image" Target="../media/image231.png"/><Relationship Id="rId92" Type="http://schemas.openxmlformats.org/officeDocument/2006/relationships/image" Target="../media/image232.png"/><Relationship Id="rId93" Type="http://schemas.openxmlformats.org/officeDocument/2006/relationships/image" Target="../media/image233.png"/><Relationship Id="rId94" Type="http://schemas.openxmlformats.org/officeDocument/2006/relationships/image" Target="../media/image234.png"/><Relationship Id="rId95" Type="http://schemas.openxmlformats.org/officeDocument/2006/relationships/image" Target="../media/image235.png"/><Relationship Id="rId96" Type="http://schemas.openxmlformats.org/officeDocument/2006/relationships/image" Target="../media/image236.png"/><Relationship Id="rId97" Type="http://schemas.openxmlformats.org/officeDocument/2006/relationships/image" Target="../media/image237.png"/><Relationship Id="rId98" Type="http://schemas.openxmlformats.org/officeDocument/2006/relationships/image" Target="../media/image238.png"/><Relationship Id="rId99" Type="http://schemas.openxmlformats.org/officeDocument/2006/relationships/image" Target="../media/image239.png"/><Relationship Id="rId100" Type="http://schemas.openxmlformats.org/officeDocument/2006/relationships/image" Target="../media/image240.png"/><Relationship Id="rId101" Type="http://schemas.openxmlformats.org/officeDocument/2006/relationships/image" Target="../media/image241.png"/><Relationship Id="rId102" Type="http://schemas.openxmlformats.org/officeDocument/2006/relationships/image" Target="../media/image242.png"/><Relationship Id="rId103" Type="http://schemas.openxmlformats.org/officeDocument/2006/relationships/image" Target="../media/image243.png"/><Relationship Id="rId104" Type="http://schemas.openxmlformats.org/officeDocument/2006/relationships/image" Target="../media/image244.png"/><Relationship Id="rId105" Type="http://schemas.openxmlformats.org/officeDocument/2006/relationships/image" Target="../media/image245.png"/><Relationship Id="rId106" Type="http://schemas.openxmlformats.org/officeDocument/2006/relationships/image" Target="../media/image246.png"/><Relationship Id="rId107" Type="http://schemas.openxmlformats.org/officeDocument/2006/relationships/image" Target="../media/image247.png"/><Relationship Id="rId108" Type="http://schemas.openxmlformats.org/officeDocument/2006/relationships/image" Target="../media/image248.png"/><Relationship Id="rId109" Type="http://schemas.openxmlformats.org/officeDocument/2006/relationships/image" Target="../media/image249.png"/><Relationship Id="rId110" Type="http://schemas.openxmlformats.org/officeDocument/2006/relationships/image" Target="../media/image250.png"/><Relationship Id="rId111" Type="http://schemas.openxmlformats.org/officeDocument/2006/relationships/image" Target="../media/image251.png"/><Relationship Id="rId112" Type="http://schemas.openxmlformats.org/officeDocument/2006/relationships/image" Target="../media/image252.png"/><Relationship Id="rId113" Type="http://schemas.openxmlformats.org/officeDocument/2006/relationships/image" Target="../media/image253.png"/><Relationship Id="rId114" Type="http://schemas.openxmlformats.org/officeDocument/2006/relationships/image" Target="../media/image254.png"/><Relationship Id="rId115" Type="http://schemas.openxmlformats.org/officeDocument/2006/relationships/image" Target="../media/image255.png"/><Relationship Id="rId116" Type="http://schemas.openxmlformats.org/officeDocument/2006/relationships/image" Target="../media/image256.png"/><Relationship Id="rId117" Type="http://schemas.openxmlformats.org/officeDocument/2006/relationships/image" Target="../media/image257.png"/><Relationship Id="rId118" Type="http://schemas.openxmlformats.org/officeDocument/2006/relationships/image" Target="../media/image258.png"/><Relationship Id="rId119" Type="http://schemas.openxmlformats.org/officeDocument/2006/relationships/image" Target="../media/image259.png"/><Relationship Id="rId120" Type="http://schemas.openxmlformats.org/officeDocument/2006/relationships/image" Target="../media/image260.png"/><Relationship Id="rId121" Type="http://schemas.openxmlformats.org/officeDocument/2006/relationships/image" Target="../media/image261.png"/><Relationship Id="rId122" Type="http://schemas.openxmlformats.org/officeDocument/2006/relationships/image" Target="../media/image262.png"/><Relationship Id="rId123" Type="http://schemas.openxmlformats.org/officeDocument/2006/relationships/image" Target="../media/image263.png"/><Relationship Id="rId124" Type="http://schemas.openxmlformats.org/officeDocument/2006/relationships/image" Target="../media/image264.png"/><Relationship Id="rId125" Type="http://schemas.openxmlformats.org/officeDocument/2006/relationships/image" Target="../media/image265.png"/><Relationship Id="rId126" Type="http://schemas.openxmlformats.org/officeDocument/2006/relationships/image" Target="../media/image266.png"/><Relationship Id="rId127" Type="http://schemas.openxmlformats.org/officeDocument/2006/relationships/image" Target="../media/image267.png"/><Relationship Id="rId128" Type="http://schemas.openxmlformats.org/officeDocument/2006/relationships/image" Target="../media/image268.png"/><Relationship Id="rId129" Type="http://schemas.openxmlformats.org/officeDocument/2006/relationships/image" Target="../media/image269.png"/><Relationship Id="rId130" Type="http://schemas.openxmlformats.org/officeDocument/2006/relationships/image" Target="../media/image270.png"/><Relationship Id="rId131" Type="http://schemas.openxmlformats.org/officeDocument/2006/relationships/image" Target="../media/image271.png"/><Relationship Id="rId132" Type="http://schemas.openxmlformats.org/officeDocument/2006/relationships/image" Target="../media/image272.png"/><Relationship Id="rId133" Type="http://schemas.openxmlformats.org/officeDocument/2006/relationships/image" Target="../media/image273.png"/><Relationship Id="rId134" Type="http://schemas.openxmlformats.org/officeDocument/2006/relationships/image" Target="../media/image274.png"/><Relationship Id="rId135" Type="http://schemas.openxmlformats.org/officeDocument/2006/relationships/image" Target="../media/image275.png"/><Relationship Id="rId136" Type="http://schemas.openxmlformats.org/officeDocument/2006/relationships/image" Target="../media/image276.png"/><Relationship Id="rId137" Type="http://schemas.openxmlformats.org/officeDocument/2006/relationships/image" Target="../media/image277.png"/><Relationship Id="rId138" Type="http://schemas.openxmlformats.org/officeDocument/2006/relationships/image" Target="../media/image278.png"/><Relationship Id="rId139" Type="http://schemas.openxmlformats.org/officeDocument/2006/relationships/image" Target="../media/image279.png"/><Relationship Id="rId140" Type="http://schemas.openxmlformats.org/officeDocument/2006/relationships/image" Target="../media/image280.png"/><Relationship Id="rId141" Type="http://schemas.openxmlformats.org/officeDocument/2006/relationships/image" Target="../media/image281.png"/><Relationship Id="rId142" Type="http://schemas.openxmlformats.org/officeDocument/2006/relationships/image" Target="../media/image282.png"/><Relationship Id="rId143" Type="http://schemas.openxmlformats.org/officeDocument/2006/relationships/image" Target="../media/image283.png"/><Relationship Id="rId144" Type="http://schemas.openxmlformats.org/officeDocument/2006/relationships/image" Target="../media/image284.png"/><Relationship Id="rId145" Type="http://schemas.openxmlformats.org/officeDocument/2006/relationships/image" Target="../media/image285.png"/><Relationship Id="rId146" Type="http://schemas.openxmlformats.org/officeDocument/2006/relationships/image" Target="../media/image286.png"/><Relationship Id="rId147" Type="http://schemas.openxmlformats.org/officeDocument/2006/relationships/image" Target="../media/image287.png"/><Relationship Id="rId148" Type="http://schemas.openxmlformats.org/officeDocument/2006/relationships/image" Target="../media/image288.png"/><Relationship Id="rId149" Type="http://schemas.openxmlformats.org/officeDocument/2006/relationships/image" Target="../media/image289.png"/><Relationship Id="rId150" Type="http://schemas.openxmlformats.org/officeDocument/2006/relationships/image" Target="../media/image290.png"/><Relationship Id="rId151" Type="http://schemas.openxmlformats.org/officeDocument/2006/relationships/image" Target="../media/image291.png"/><Relationship Id="rId152" Type="http://schemas.openxmlformats.org/officeDocument/2006/relationships/image" Target="../media/image292.png"/><Relationship Id="rId153" Type="http://schemas.openxmlformats.org/officeDocument/2006/relationships/image" Target="../media/image293.png"/><Relationship Id="rId154" Type="http://schemas.openxmlformats.org/officeDocument/2006/relationships/image" Target="../media/image294.png"/><Relationship Id="rId155" Type="http://schemas.openxmlformats.org/officeDocument/2006/relationships/image" Target="../media/image295.png"/><Relationship Id="rId156" Type="http://schemas.openxmlformats.org/officeDocument/2006/relationships/image" Target="../media/image296.png"/><Relationship Id="rId157" Type="http://schemas.openxmlformats.org/officeDocument/2006/relationships/image" Target="../media/image297.png"/><Relationship Id="rId158" Type="http://schemas.openxmlformats.org/officeDocument/2006/relationships/image" Target="../media/image298.png"/><Relationship Id="rId159" Type="http://schemas.openxmlformats.org/officeDocument/2006/relationships/image" Target="../media/image299.png"/><Relationship Id="rId160" Type="http://schemas.openxmlformats.org/officeDocument/2006/relationships/image" Target="../media/image300.png"/><Relationship Id="rId161" Type="http://schemas.openxmlformats.org/officeDocument/2006/relationships/image" Target="../media/image301.png"/><Relationship Id="rId162" Type="http://schemas.openxmlformats.org/officeDocument/2006/relationships/image" Target="../media/image302.png"/><Relationship Id="rId163" Type="http://schemas.openxmlformats.org/officeDocument/2006/relationships/image" Target="../media/image303.png"/><Relationship Id="rId164" Type="http://schemas.openxmlformats.org/officeDocument/2006/relationships/image" Target="../media/image304.png"/><Relationship Id="rId165" Type="http://schemas.openxmlformats.org/officeDocument/2006/relationships/image" Target="../media/image305.png"/><Relationship Id="rId166" Type="http://schemas.openxmlformats.org/officeDocument/2006/relationships/image" Target="../media/image306.png"/><Relationship Id="rId167" Type="http://schemas.openxmlformats.org/officeDocument/2006/relationships/image" Target="../media/image307.png"/><Relationship Id="rId168" Type="http://schemas.openxmlformats.org/officeDocument/2006/relationships/image" Target="../media/image308.png"/><Relationship Id="rId169" Type="http://schemas.openxmlformats.org/officeDocument/2006/relationships/image" Target="../media/image309.png"/><Relationship Id="rId170" Type="http://schemas.openxmlformats.org/officeDocument/2006/relationships/image" Target="../media/image3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2322" y="3212584"/>
            <a:ext cx="7659381" cy="34051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287" y="2648041"/>
            <a:ext cx="4982137" cy="4982137"/>
            <a:chOff x="11628287" y="2648041"/>
            <a:chExt cx="4982137" cy="49821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287" y="2648041"/>
              <a:ext cx="4982137" cy="49821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2508" y="8643261"/>
            <a:ext cx="2637033" cy="13525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57444" y="6405441"/>
            <a:ext cx="3583957" cy="5759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76" cy="11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33" y="1781512"/>
            <a:ext cx="4349981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776715" y="2683259"/>
            <a:ext cx="5141145" cy="1009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49172" y="815788"/>
            <a:ext cx="2760023" cy="8957490"/>
            <a:chOff x="13349172" y="815788"/>
            <a:chExt cx="2760023" cy="89574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565934" y="815788"/>
              <a:ext cx="2326499" cy="842765"/>
              <a:chOff x="13565934" y="815788"/>
              <a:chExt cx="2326499" cy="84276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770483" y="815788"/>
                <a:ext cx="1895671" cy="842765"/>
                <a:chOff x="13770483" y="815788"/>
                <a:chExt cx="1895671" cy="842765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770483" y="815788"/>
                  <a:ext cx="1895671" cy="842765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522072" y="823314"/>
                <a:ext cx="2154438" cy="8544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349172" y="2084552"/>
              <a:ext cx="2760023" cy="1227033"/>
              <a:chOff x="13349172" y="2084552"/>
              <a:chExt cx="2760023" cy="1227033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3349172" y="2084552"/>
                <a:ext cx="2760023" cy="1227033"/>
                <a:chOff x="13349172" y="2084552"/>
                <a:chExt cx="2760023" cy="122703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349172" y="2084552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53767" y="2158595"/>
                <a:ext cx="1992496" cy="502296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40300" y="2560982"/>
                <a:ext cx="2208432" cy="73602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590869" y="3647822"/>
              <a:ext cx="2326499" cy="647079"/>
              <a:chOff x="13590869" y="3647822"/>
              <a:chExt cx="2326499" cy="64707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4026366" y="3647822"/>
                <a:ext cx="1455505" cy="647079"/>
                <a:chOff x="14026366" y="3647822"/>
                <a:chExt cx="1455505" cy="647079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4026366" y="3647822"/>
                  <a:ext cx="1455505" cy="647079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554498" y="3746995"/>
                <a:ext cx="1726151" cy="41626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349172" y="4673273"/>
              <a:ext cx="2760023" cy="1227033"/>
              <a:chOff x="13349172" y="4673273"/>
              <a:chExt cx="2760023" cy="122703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349172" y="4673273"/>
                <a:ext cx="2760023" cy="1227033"/>
                <a:chOff x="13349172" y="4673273"/>
                <a:chExt cx="2760023" cy="1227033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3349172" y="4673273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453757" y="4747317"/>
                <a:ext cx="1902029" cy="50229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850708" y="5149704"/>
                <a:ext cx="1965204" cy="73602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349172" y="7358312"/>
              <a:ext cx="2760023" cy="1227033"/>
              <a:chOff x="13349172" y="7358312"/>
              <a:chExt cx="2760023" cy="1227033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3349172" y="7358312"/>
                <a:ext cx="2760023" cy="1227033"/>
                <a:chOff x="13349172" y="7358312"/>
                <a:chExt cx="2760023" cy="122703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349172" y="7358312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53757" y="7432354"/>
                <a:ext cx="1902029" cy="502296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921688" y="7834741"/>
                <a:ext cx="1824318" cy="43325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590869" y="6288782"/>
              <a:ext cx="2326499" cy="647079"/>
              <a:chOff x="13590869" y="6288782"/>
              <a:chExt cx="2326499" cy="647079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4026368" y="6288782"/>
                <a:ext cx="1455505" cy="647079"/>
                <a:chOff x="14026368" y="6288782"/>
                <a:chExt cx="1455505" cy="647079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4026368" y="6288782"/>
                  <a:ext cx="1455505" cy="647079"/>
                </a:xfrm>
                <a:prstGeom prst="rect">
                  <a:avLst/>
                </a:prstGeom>
              </p:spPr>
            </p:pic>
          </p:grpSp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554498" y="6378032"/>
                <a:ext cx="1896037" cy="46861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567492" y="8930512"/>
              <a:ext cx="2326499" cy="842765"/>
              <a:chOff x="13567492" y="8930512"/>
              <a:chExt cx="2326499" cy="84276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3772040" y="8930512"/>
                <a:ext cx="1895671" cy="842765"/>
                <a:chOff x="13772040" y="8930512"/>
                <a:chExt cx="1895671" cy="842765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772040" y="8930512"/>
                  <a:ext cx="1895671" cy="842765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523630" y="8938035"/>
                <a:ext cx="1831296" cy="80584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523490" y="1802705"/>
              <a:ext cx="406799" cy="179505"/>
              <a:chOff x="14523490" y="1802705"/>
              <a:chExt cx="406799" cy="17950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400000">
                <a:off x="14523490" y="1802705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530486" y="3383951"/>
              <a:ext cx="406799" cy="179505"/>
              <a:chOff x="14530486" y="3383951"/>
              <a:chExt cx="406799" cy="179505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400000">
                <a:off x="14530486" y="3383951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537483" y="4414209"/>
              <a:ext cx="406799" cy="179505"/>
              <a:chOff x="14537483" y="4414209"/>
              <a:chExt cx="406799" cy="17950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14537483" y="4414209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4544480" y="5995455"/>
              <a:ext cx="406799" cy="179505"/>
              <a:chOff x="14544480" y="5995455"/>
              <a:chExt cx="406799" cy="179505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5400000">
                <a:off x="14544480" y="5995455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551476" y="7051952"/>
              <a:ext cx="406799" cy="179505"/>
              <a:chOff x="14551476" y="7051952"/>
              <a:chExt cx="406799" cy="17950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5400000">
                <a:off x="14551476" y="7051952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4558473" y="8668181"/>
              <a:ext cx="406799" cy="179505"/>
              <a:chOff x="14558473" y="8668181"/>
              <a:chExt cx="406799" cy="17950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5400000">
                <a:off x="14558473" y="8668181"/>
                <a:ext cx="406799" cy="179505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2539748" y="3435639"/>
            <a:ext cx="4436013" cy="6432877"/>
            <a:chOff x="12539748" y="3435639"/>
            <a:chExt cx="4436013" cy="643287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539748" y="3435639"/>
              <a:ext cx="4436013" cy="6432877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29764" y="3852112"/>
            <a:ext cx="7900202" cy="1442421"/>
            <a:chOff x="1429764" y="3852112"/>
            <a:chExt cx="7900202" cy="144242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29764" y="3852112"/>
              <a:ext cx="7900202" cy="1442421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-3937530" y="4241226"/>
            <a:ext cx="12757042" cy="630566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437383" y="5859731"/>
            <a:ext cx="7900202" cy="1442421"/>
            <a:chOff x="1437383" y="5859731"/>
            <a:chExt cx="7900202" cy="1442421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37383" y="5859731"/>
              <a:ext cx="7900202" cy="1442421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-3834675" y="5966658"/>
            <a:ext cx="13052766" cy="1184461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445002" y="7772112"/>
            <a:ext cx="7900202" cy="1442421"/>
            <a:chOff x="1445002" y="7772112"/>
            <a:chExt cx="7900202" cy="1442421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45002" y="7772112"/>
              <a:ext cx="7900202" cy="1442421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-3827056" y="8164754"/>
            <a:ext cx="12295528" cy="630566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10475268" y="6156112"/>
            <a:ext cx="589988" cy="495965"/>
            <a:chOff x="10475268" y="6156112"/>
            <a:chExt cx="589988" cy="495965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475268" y="6156112"/>
              <a:ext cx="589988" cy="495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76" cy="11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33" y="1781512"/>
            <a:ext cx="4349981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87118" y="2674793"/>
            <a:ext cx="5076620" cy="10250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49172" y="815788"/>
            <a:ext cx="2760023" cy="8957490"/>
            <a:chOff x="13349172" y="815788"/>
            <a:chExt cx="2760023" cy="89574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565934" y="815788"/>
              <a:ext cx="2326499" cy="842765"/>
              <a:chOff x="13565934" y="815788"/>
              <a:chExt cx="2326499" cy="84276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770483" y="815788"/>
                <a:ext cx="1895671" cy="842765"/>
                <a:chOff x="13770483" y="815788"/>
                <a:chExt cx="1895671" cy="842765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770483" y="815788"/>
                  <a:ext cx="1895671" cy="842765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522072" y="823314"/>
                <a:ext cx="2154438" cy="8544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349172" y="2084552"/>
              <a:ext cx="2760023" cy="1227033"/>
              <a:chOff x="13349172" y="2084552"/>
              <a:chExt cx="2760023" cy="1227033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3349172" y="2084552"/>
                <a:ext cx="2760023" cy="1227033"/>
                <a:chOff x="13349172" y="2084552"/>
                <a:chExt cx="2760023" cy="122703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349172" y="2084552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53767" y="2158595"/>
                <a:ext cx="1992496" cy="502296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40300" y="2560982"/>
                <a:ext cx="2208432" cy="73602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590869" y="3647822"/>
              <a:ext cx="2326499" cy="647079"/>
              <a:chOff x="13590869" y="3647822"/>
              <a:chExt cx="2326499" cy="64707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4026366" y="3647822"/>
                <a:ext cx="1455505" cy="647079"/>
                <a:chOff x="14026366" y="3647822"/>
                <a:chExt cx="1455505" cy="647079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4026366" y="3647822"/>
                  <a:ext cx="1455505" cy="647079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554498" y="3746995"/>
                <a:ext cx="1726151" cy="41626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349172" y="4673273"/>
              <a:ext cx="2760023" cy="1227033"/>
              <a:chOff x="13349172" y="4673273"/>
              <a:chExt cx="2760023" cy="122703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349172" y="4673273"/>
                <a:ext cx="2760023" cy="1227033"/>
                <a:chOff x="13349172" y="4673273"/>
                <a:chExt cx="2760023" cy="1227033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3349172" y="4673273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453757" y="4747317"/>
                <a:ext cx="1902029" cy="50229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850708" y="5149704"/>
                <a:ext cx="1965204" cy="73602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349172" y="7358312"/>
              <a:ext cx="2760023" cy="1227033"/>
              <a:chOff x="13349172" y="7358312"/>
              <a:chExt cx="2760023" cy="1227033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3349172" y="7358312"/>
                <a:ext cx="2760023" cy="1227033"/>
                <a:chOff x="13349172" y="7358312"/>
                <a:chExt cx="2760023" cy="122703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349172" y="7358312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53757" y="7432354"/>
                <a:ext cx="1902029" cy="502296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921688" y="7834741"/>
                <a:ext cx="1824318" cy="43325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590869" y="6288782"/>
              <a:ext cx="2326499" cy="647079"/>
              <a:chOff x="13590869" y="6288782"/>
              <a:chExt cx="2326499" cy="647079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4026368" y="6288782"/>
                <a:ext cx="1455505" cy="647079"/>
                <a:chOff x="14026368" y="6288782"/>
                <a:chExt cx="1455505" cy="647079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4026368" y="6288782"/>
                  <a:ext cx="1455505" cy="647079"/>
                </a:xfrm>
                <a:prstGeom prst="rect">
                  <a:avLst/>
                </a:prstGeom>
              </p:spPr>
            </p:pic>
          </p:grpSp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554498" y="6378032"/>
                <a:ext cx="1896037" cy="46861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567492" y="8930512"/>
              <a:ext cx="2326499" cy="842765"/>
              <a:chOff x="13567492" y="8930512"/>
              <a:chExt cx="2326499" cy="84276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3772040" y="8930512"/>
                <a:ext cx="1895671" cy="842765"/>
                <a:chOff x="13772040" y="8930512"/>
                <a:chExt cx="1895671" cy="842765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772040" y="8930512"/>
                  <a:ext cx="1895671" cy="842765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523630" y="8938035"/>
                <a:ext cx="1831296" cy="80584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523490" y="1802705"/>
              <a:ext cx="406799" cy="179505"/>
              <a:chOff x="14523490" y="1802705"/>
              <a:chExt cx="406799" cy="17950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400000">
                <a:off x="14523490" y="1802705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530486" y="3383951"/>
              <a:ext cx="406799" cy="179505"/>
              <a:chOff x="14530486" y="3383951"/>
              <a:chExt cx="406799" cy="179505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400000">
                <a:off x="14530486" y="3383951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537483" y="4414209"/>
              <a:ext cx="406799" cy="179505"/>
              <a:chOff x="14537483" y="4414209"/>
              <a:chExt cx="406799" cy="17950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14537483" y="4414209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4544480" y="5995455"/>
              <a:ext cx="406799" cy="179505"/>
              <a:chOff x="14544480" y="5995455"/>
              <a:chExt cx="406799" cy="179505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5400000">
                <a:off x="14544480" y="5995455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551476" y="7051952"/>
              <a:ext cx="406799" cy="179505"/>
              <a:chOff x="14551476" y="7051952"/>
              <a:chExt cx="406799" cy="17950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5400000">
                <a:off x="14551476" y="7051952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4558473" y="8668181"/>
              <a:ext cx="406799" cy="179505"/>
              <a:chOff x="14558473" y="8668181"/>
              <a:chExt cx="406799" cy="17950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5400000">
                <a:off x="14558473" y="8668181"/>
                <a:ext cx="406799" cy="179505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12539748" y="539850"/>
            <a:ext cx="4436013" cy="9328666"/>
            <a:chOff x="12539748" y="539850"/>
            <a:chExt cx="4436013" cy="9328666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539748" y="539850"/>
              <a:ext cx="4436013" cy="932866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851891" y="4646892"/>
            <a:ext cx="589988" cy="495965"/>
            <a:chOff x="9851891" y="4646892"/>
            <a:chExt cx="589988" cy="495965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851891" y="4646892"/>
              <a:ext cx="589988" cy="49596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13046" y="4676577"/>
            <a:ext cx="7821698" cy="2067771"/>
            <a:chOff x="1113046" y="4676577"/>
            <a:chExt cx="7821698" cy="206777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13046" y="4676577"/>
              <a:ext cx="7821698" cy="2067771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91966" y="3572233"/>
            <a:ext cx="5093527" cy="866013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462167" y="7276185"/>
            <a:ext cx="2378505" cy="2378505"/>
            <a:chOff x="1462167" y="7276185"/>
            <a:chExt cx="2378505" cy="2378505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62167" y="7276185"/>
              <a:ext cx="2378505" cy="2378505"/>
            </a:xfrm>
            <a:prstGeom prst="rect">
              <a:avLst/>
            </a:prstGeom>
          </p:spPr>
        </p:pic>
      </p:grpSp>
      <p:pic>
        <p:nvPicPr>
          <p:cNvPr id="92" name="Object 9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-569081" y="8219744"/>
            <a:ext cx="4164499" cy="675785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6462312" y="7276185"/>
            <a:ext cx="2378505" cy="2378505"/>
            <a:chOff x="6462312" y="7276185"/>
            <a:chExt cx="2378505" cy="2378505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62312" y="7276185"/>
              <a:ext cx="2378505" cy="2378505"/>
            </a:xfrm>
            <a:prstGeom prst="rect">
              <a:avLst/>
            </a:prstGeom>
          </p:spPr>
        </p:pic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431068" y="8219744"/>
            <a:ext cx="4528461" cy="675785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4653599" y="8199872"/>
            <a:ext cx="950785" cy="955017"/>
            <a:chOff x="4653599" y="8199872"/>
            <a:chExt cx="950785" cy="955017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53599" y="8199872"/>
              <a:ext cx="950785" cy="9550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33" y="1781512"/>
            <a:ext cx="4349981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500546" y="2696488"/>
            <a:ext cx="8506840" cy="1009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9069" y="4018082"/>
            <a:ext cx="4796191" cy="4732491"/>
            <a:chOff x="709069" y="4018082"/>
            <a:chExt cx="4796191" cy="4732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069" y="4018082"/>
              <a:ext cx="4796191" cy="47324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322" y="8932401"/>
            <a:ext cx="4448880" cy="8118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83590" y="5937792"/>
            <a:ext cx="589988" cy="495965"/>
            <a:chOff x="5883590" y="5937792"/>
            <a:chExt cx="589988" cy="4959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3590" y="5937792"/>
              <a:ext cx="589988" cy="4959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20729" y="4239085"/>
            <a:ext cx="4644257" cy="2134521"/>
            <a:chOff x="6820729" y="4239085"/>
            <a:chExt cx="4644257" cy="21345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820729" y="4239085"/>
              <a:ext cx="4644257" cy="2134521"/>
              <a:chOff x="6820729" y="4239085"/>
              <a:chExt cx="4644257" cy="213452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20729" y="4239085"/>
                <a:ext cx="4644257" cy="2134521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6748" y="4344859"/>
              <a:ext cx="4457994" cy="18444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53994" y="2931485"/>
            <a:ext cx="11813519" cy="80412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07622" y="4252523"/>
            <a:ext cx="3114900" cy="6765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20729" y="6855015"/>
            <a:ext cx="4644257" cy="2134521"/>
            <a:chOff x="6820729" y="6855015"/>
            <a:chExt cx="4644257" cy="213452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820729" y="6855015"/>
              <a:ext cx="4644257" cy="2134521"/>
              <a:chOff x="6820729" y="6855015"/>
              <a:chExt cx="4644257" cy="213452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820729" y="6855015"/>
                <a:ext cx="4644257" cy="213452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20759" y="6960785"/>
              <a:ext cx="4168823" cy="1782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549" y="7798091"/>
            <a:ext cx="6121576" cy="1645518"/>
            <a:chOff x="614549" y="7798091"/>
            <a:chExt cx="6121576" cy="1645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49" y="7798091"/>
              <a:ext cx="6121576" cy="1645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812" y="1781507"/>
            <a:ext cx="4465810" cy="9857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997" y="3509652"/>
            <a:ext cx="3195501" cy="8654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562213" y="4423608"/>
            <a:ext cx="12704177" cy="26816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13027" y="7004255"/>
            <a:ext cx="589988" cy="495965"/>
            <a:chOff x="3413027" y="7004255"/>
            <a:chExt cx="589988" cy="4959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413027" y="7004255"/>
              <a:ext cx="589988" cy="4959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174560" y="8031653"/>
            <a:ext cx="7932299" cy="11539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360028" y="2699268"/>
            <a:ext cx="7904831" cy="9983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06379" y="2733398"/>
            <a:ext cx="3992773" cy="1500249"/>
            <a:chOff x="4106379" y="2733398"/>
            <a:chExt cx="3992773" cy="15002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6379" y="2733398"/>
              <a:ext cx="3992773" cy="150024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8032" y="2788868"/>
            <a:ext cx="4370148" cy="676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656897" y="3612782"/>
            <a:ext cx="9170953" cy="3132435"/>
            <a:chOff x="8656897" y="3612782"/>
            <a:chExt cx="9170953" cy="31324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6897" y="3612782"/>
              <a:ext cx="9170953" cy="31324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0000" y="7798091"/>
            <a:ext cx="6808885" cy="1645518"/>
            <a:chOff x="10000000" y="7798091"/>
            <a:chExt cx="6808885" cy="16455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0000" y="7798091"/>
              <a:ext cx="6808885" cy="164551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84763" y="7841173"/>
            <a:ext cx="7584889" cy="16185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16601" y="6918201"/>
            <a:ext cx="3026568" cy="5085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812" y="1781507"/>
            <a:ext cx="4465810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788600" y="2699268"/>
            <a:ext cx="8433964" cy="9983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453018" y="3726443"/>
            <a:ext cx="12510773" cy="26408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6294" y="3593995"/>
            <a:ext cx="1304318" cy="7365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8425" y="5864019"/>
            <a:ext cx="6656467" cy="1980499"/>
            <a:chOff x="278425" y="5864019"/>
            <a:chExt cx="6656467" cy="19804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448188" y="5863889"/>
              <a:ext cx="12510773" cy="264083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836" y="5799430"/>
              <a:ext cx="1851623" cy="7365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476" y="8010101"/>
            <a:ext cx="6760822" cy="2048491"/>
            <a:chOff x="190476" y="8010101"/>
            <a:chExt cx="6760822" cy="20484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431781" y="8077964"/>
              <a:ext cx="12510773" cy="26408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887" y="7945512"/>
              <a:ext cx="1755804" cy="7365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727" y="3658584"/>
            <a:ext cx="6762062" cy="2273425"/>
            <a:chOff x="493727" y="3658584"/>
            <a:chExt cx="6762062" cy="22734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727" y="3658584"/>
              <a:ext cx="6762062" cy="22734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44361" y="7591926"/>
            <a:ext cx="7900202" cy="1442421"/>
            <a:chOff x="9744361" y="7591926"/>
            <a:chExt cx="7900202" cy="144242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44361" y="7591926"/>
              <a:ext cx="7900202" cy="1442421"/>
              <a:chOff x="9744361" y="7591926"/>
              <a:chExt cx="7900202" cy="144242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744361" y="7591926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74832" y="7737744"/>
              <a:ext cx="6838242" cy="11282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71158" y="7868841"/>
            <a:ext cx="2067378" cy="888591"/>
            <a:chOff x="6571158" y="7868841"/>
            <a:chExt cx="2067378" cy="88859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6571158" y="7868841"/>
              <a:ext cx="2067378" cy="8885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57631" y="8034994"/>
            <a:ext cx="589988" cy="495965"/>
            <a:chOff x="8457631" y="8034994"/>
            <a:chExt cx="589988" cy="4959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57631" y="8034994"/>
              <a:ext cx="589988" cy="4959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65250" y="4804517"/>
            <a:ext cx="589988" cy="495965"/>
            <a:chOff x="8465250" y="4804517"/>
            <a:chExt cx="589988" cy="4959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65250" y="4804517"/>
              <a:ext cx="589988" cy="4959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96842" y="3040231"/>
            <a:ext cx="7900202" cy="1442421"/>
            <a:chOff x="9696842" y="3040231"/>
            <a:chExt cx="7900202" cy="144242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96842" y="3040231"/>
              <a:ext cx="7900202" cy="144242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27335" y="3186049"/>
            <a:ext cx="6876861" cy="11282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744361" y="4885156"/>
            <a:ext cx="7900202" cy="1442421"/>
            <a:chOff x="9744361" y="4885156"/>
            <a:chExt cx="7900202" cy="144242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44361" y="4885156"/>
              <a:ext cx="7900202" cy="144242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274858" y="5030973"/>
            <a:ext cx="6840871" cy="1128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3594143" cy="113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3236" y="1781507"/>
            <a:ext cx="3842200" cy="9851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44191" y="3267607"/>
            <a:ext cx="2713107" cy="2713107"/>
            <a:chOff x="2044191" y="3267607"/>
            <a:chExt cx="2713107" cy="27131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4191" y="3267607"/>
              <a:ext cx="2713107" cy="271310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5168" y="6299137"/>
            <a:ext cx="2107041" cy="9714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190" y="7567488"/>
            <a:ext cx="5914176" cy="13266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8436" y="6371916"/>
            <a:ext cx="2480955" cy="97140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88217" y="7795973"/>
            <a:ext cx="5514843" cy="945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57895" y="3210789"/>
            <a:ext cx="2769925" cy="2769925"/>
            <a:chOff x="7757895" y="3210789"/>
            <a:chExt cx="2769925" cy="27699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7895" y="3210789"/>
              <a:ext cx="2769925" cy="27699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66324" y="3439505"/>
            <a:ext cx="2369310" cy="2369310"/>
            <a:chOff x="13966324" y="3439505"/>
            <a:chExt cx="2369310" cy="2369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66324" y="3439505"/>
              <a:ext cx="2369310" cy="2369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49335" y="6299135"/>
            <a:ext cx="2107050" cy="97140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84120" y="7765896"/>
            <a:ext cx="5178167" cy="9455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1872448" cy="1124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436" y="1994641"/>
            <a:ext cx="12327563" cy="7329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963192" y="3602308"/>
            <a:ext cx="16327154" cy="11830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60712" y="2803647"/>
            <a:ext cx="13225840" cy="732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0389" y="3046072"/>
            <a:ext cx="4313871" cy="4313871"/>
            <a:chOff x="1340389" y="3046072"/>
            <a:chExt cx="4313871" cy="4313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389" y="3046072"/>
              <a:ext cx="4313871" cy="4313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81" y="442709"/>
            <a:ext cx="2333581" cy="11478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9612" y="1752936"/>
            <a:ext cx="3616915" cy="9923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37957" y="3405545"/>
            <a:ext cx="3118735" cy="3118735"/>
            <a:chOff x="1937957" y="3405545"/>
            <a:chExt cx="3118735" cy="31187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7957" y="3405545"/>
              <a:ext cx="3118735" cy="31187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50444" y="3046072"/>
            <a:ext cx="4313871" cy="4313871"/>
            <a:chOff x="6850444" y="3046072"/>
            <a:chExt cx="4313871" cy="43138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0444" y="3046072"/>
              <a:ext cx="4313871" cy="4313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58189" y="3869110"/>
            <a:ext cx="2498381" cy="2498381"/>
            <a:chOff x="7758189" y="3869110"/>
            <a:chExt cx="2498381" cy="2498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8189" y="3869110"/>
              <a:ext cx="2498381" cy="2498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31454" y="3046072"/>
            <a:ext cx="4313871" cy="4313871"/>
            <a:chOff x="12631454" y="3046072"/>
            <a:chExt cx="4313871" cy="43138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1454" y="3046072"/>
              <a:ext cx="4313871" cy="43138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31247" y="3945865"/>
            <a:ext cx="2514286" cy="2514286"/>
            <a:chOff x="13531247" y="3945865"/>
            <a:chExt cx="2514286" cy="25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31247" y="3945865"/>
              <a:ext cx="2514286" cy="251428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2758" y="7874611"/>
            <a:ext cx="4963707" cy="92621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39402" y="7898173"/>
            <a:ext cx="2972679" cy="83033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57145" y="7874611"/>
            <a:ext cx="2156060" cy="83033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021685" y="8751610"/>
            <a:ext cx="6726954" cy="111782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28742" y="8751609"/>
            <a:ext cx="6370211" cy="111744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07152" y="8751609"/>
            <a:ext cx="6103916" cy="11178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1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9810" y="1752936"/>
            <a:ext cx="5013515" cy="9857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9219" y="2681787"/>
            <a:ext cx="7604514" cy="6025689"/>
            <a:chOff x="769219" y="2681787"/>
            <a:chExt cx="7604514" cy="602568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9219" y="4318692"/>
              <a:ext cx="2751880" cy="2751880"/>
              <a:chOff x="769219" y="4318692"/>
              <a:chExt cx="2751880" cy="275188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9219" y="4318692"/>
                <a:ext cx="2751880" cy="27518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53690" y="4865508"/>
              <a:ext cx="1677748" cy="1677748"/>
              <a:chOff x="5453690" y="4865508"/>
              <a:chExt cx="1677748" cy="167774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53690" y="4865508"/>
                <a:ext cx="1677748" cy="16777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86373" y="4930756"/>
              <a:ext cx="979413" cy="979413"/>
              <a:chOff x="5786373" y="4930756"/>
              <a:chExt cx="979413" cy="97941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86373" y="4930756"/>
                <a:ext cx="979413" cy="97941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3690" y="7029728"/>
              <a:ext cx="1677748" cy="1677748"/>
              <a:chOff x="5453690" y="7029728"/>
              <a:chExt cx="1677748" cy="167774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453690" y="7029728"/>
                <a:ext cx="1677748" cy="16777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710375" y="7138207"/>
              <a:ext cx="1147201" cy="1147201"/>
              <a:chOff x="5710375" y="7138207"/>
              <a:chExt cx="1147201" cy="114720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10375" y="7138207"/>
                <a:ext cx="1147201" cy="114720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745101" y="4357411"/>
              <a:ext cx="1388558" cy="62584"/>
              <a:chOff x="3745101" y="4357411"/>
              <a:chExt cx="1388558" cy="6258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3745101" y="4357411"/>
                <a:ext cx="1388558" cy="6258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978762" y="5613635"/>
              <a:ext cx="1335125" cy="62584"/>
              <a:chOff x="3978762" y="5613635"/>
              <a:chExt cx="1335125" cy="6258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0800000">
                <a:off x="3978762" y="5613635"/>
                <a:ext cx="1335125" cy="6258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821561" y="7033245"/>
              <a:ext cx="1388558" cy="62584"/>
              <a:chOff x="3821561" y="7033245"/>
              <a:chExt cx="1388558" cy="6258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2700000">
                <a:off x="3821561" y="7033245"/>
                <a:ext cx="1388558" cy="6258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453690" y="2681787"/>
              <a:ext cx="1677748" cy="1677748"/>
              <a:chOff x="5453690" y="2681787"/>
              <a:chExt cx="1677748" cy="167774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453690" y="2681787"/>
                <a:ext cx="1677748" cy="167774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844785" y="2900906"/>
              <a:ext cx="867512" cy="867512"/>
              <a:chOff x="5844785" y="2900906"/>
              <a:chExt cx="867512" cy="867512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44785" y="2900906"/>
                <a:ext cx="867512" cy="867512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0295" y="3740908"/>
              <a:ext cx="1771223" cy="69852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28447" y="5869073"/>
              <a:ext cx="3240347" cy="69852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01516" y="8058416"/>
              <a:ext cx="2480985" cy="698528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1719" y="7184721"/>
              <a:ext cx="1017040" cy="6440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73733" y="4727424"/>
            <a:ext cx="3553868" cy="1557860"/>
            <a:chOff x="8373733" y="4727424"/>
            <a:chExt cx="3553868" cy="155786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373733" y="4727424"/>
              <a:ext cx="3553868" cy="1557860"/>
              <a:chOff x="8373733" y="4727424"/>
              <a:chExt cx="3553868" cy="155786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373733" y="4727424"/>
                <a:ext cx="3553868" cy="155786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83001" y="5033925"/>
              <a:ext cx="2394070" cy="93054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062607" y="3658584"/>
            <a:ext cx="3695540" cy="3695540"/>
            <a:chOff x="13062607" y="3658584"/>
            <a:chExt cx="3695540" cy="369554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62607" y="3658584"/>
              <a:ext cx="3695540" cy="3695540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94461" y="7610267"/>
            <a:ext cx="4582555" cy="11017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1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880" y="1752936"/>
            <a:ext cx="4673924" cy="9857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4163" y="2922084"/>
            <a:ext cx="16817237" cy="3246891"/>
            <a:chOff x="704163" y="2922084"/>
            <a:chExt cx="16817237" cy="32468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4163" y="3050632"/>
              <a:ext cx="3109991" cy="3109991"/>
              <a:chOff x="704163" y="3050632"/>
              <a:chExt cx="3109991" cy="31099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4163" y="3050632"/>
                <a:ext cx="3109991" cy="310999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11244" y="4211299"/>
              <a:ext cx="424009" cy="364648"/>
              <a:chOff x="4011244" y="4211299"/>
              <a:chExt cx="424009" cy="36464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4011244" y="4211299"/>
                <a:ext cx="424009" cy="3646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184875" y="3102308"/>
              <a:ext cx="3058314" cy="3058314"/>
              <a:chOff x="5184875" y="3102308"/>
              <a:chExt cx="3058314" cy="305831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4875" y="3102308"/>
                <a:ext cx="3058314" cy="30583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024552" y="4211299"/>
              <a:ext cx="424009" cy="364648"/>
              <a:chOff x="9024552" y="4211299"/>
              <a:chExt cx="424009" cy="36464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024552" y="4211299"/>
                <a:ext cx="424009" cy="3646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67646" y="3022573"/>
              <a:ext cx="3109991" cy="3109991"/>
              <a:chOff x="9867646" y="3022573"/>
              <a:chExt cx="3109991" cy="310999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867646" y="3022573"/>
                <a:ext cx="3109991" cy="310999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453020" y="4211299"/>
              <a:ext cx="424009" cy="364648"/>
              <a:chOff x="13453020" y="4211299"/>
              <a:chExt cx="424009" cy="36464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13453020" y="4211299"/>
                <a:ext cx="424009" cy="36464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454734" y="2922084"/>
              <a:ext cx="3058358" cy="3000718"/>
              <a:chOff x="14454734" y="2922084"/>
              <a:chExt cx="3058358" cy="300071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454734" y="2922084"/>
                <a:ext cx="3058358" cy="3000718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6240" y="6104766"/>
            <a:ext cx="2914231" cy="97140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77945" y="6207621"/>
            <a:ext cx="2917431" cy="97140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31430" y="6310478"/>
            <a:ext cx="2536260" cy="97140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02002" y="6383259"/>
            <a:ext cx="2528441" cy="97140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9713" y="7428906"/>
            <a:ext cx="3399853" cy="16217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16392" y="7428906"/>
            <a:ext cx="2151358" cy="8517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12953" y="7458982"/>
            <a:ext cx="1336786" cy="8517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483525" y="7561839"/>
            <a:ext cx="2852786" cy="8701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02671" y="1716349"/>
            <a:ext cx="6582476" cy="9857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323521" y="3658584"/>
            <a:ext cx="6316327" cy="3611743"/>
            <a:chOff x="-323521" y="3658584"/>
            <a:chExt cx="6316327" cy="36117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17808" y="3658584"/>
              <a:ext cx="3611743" cy="3611743"/>
              <a:chOff x="1017808" y="3658584"/>
              <a:chExt cx="3611743" cy="36117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17808" y="3658584"/>
                <a:ext cx="3611743" cy="36117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93995" y="4440481"/>
              <a:ext cx="4477279" cy="19639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47506" y="4829055"/>
            <a:ext cx="3860213" cy="1322770"/>
            <a:chOff x="3947506" y="4829055"/>
            <a:chExt cx="3860213" cy="13227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3947506" y="4829055"/>
              <a:ext cx="3860213" cy="13227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58171" y="3187042"/>
            <a:ext cx="3061041" cy="9902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38419" y="6903042"/>
            <a:ext cx="3173898" cy="99028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38408" y="3203145"/>
            <a:ext cx="8109859" cy="7022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887998" y="3406305"/>
            <a:ext cx="355833" cy="306017"/>
            <a:chOff x="9887998" y="3406305"/>
            <a:chExt cx="355833" cy="3060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9887998" y="3406305"/>
              <a:ext cx="355833" cy="30601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00662" y="3888508"/>
            <a:ext cx="4551566" cy="10869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24066" y="5146333"/>
            <a:ext cx="7684459" cy="11178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926094" y="5319415"/>
            <a:ext cx="355833" cy="306017"/>
            <a:chOff x="9926094" y="5319415"/>
            <a:chExt cx="355833" cy="30601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9926094" y="5319415"/>
              <a:ext cx="355833" cy="30601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95607" y="7017095"/>
            <a:ext cx="7150887" cy="11121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35617" y="7276041"/>
            <a:ext cx="355833" cy="306017"/>
            <a:chOff x="9935617" y="7276041"/>
            <a:chExt cx="355833" cy="3060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9935617" y="7276041"/>
              <a:ext cx="355833" cy="30601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86083" y="8301771"/>
            <a:ext cx="6223192" cy="66697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43236" y="8521755"/>
            <a:ext cx="355833" cy="306017"/>
            <a:chOff x="9943236" y="8521755"/>
            <a:chExt cx="355833" cy="3060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9943236" y="8521755"/>
              <a:ext cx="355833" cy="3060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02671" y="1716349"/>
            <a:ext cx="6582476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26541" y="2702992"/>
            <a:ext cx="7498030" cy="10014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927" y="3577630"/>
            <a:ext cx="5481156" cy="8118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4219" y="4660336"/>
            <a:ext cx="2750653" cy="3249635"/>
            <a:chOff x="704219" y="4660336"/>
            <a:chExt cx="2750653" cy="324963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4219" y="4660336"/>
              <a:ext cx="2750653" cy="2649608"/>
              <a:chOff x="704219" y="4660336"/>
              <a:chExt cx="2750653" cy="2649608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54742" y="4660336"/>
                <a:ext cx="2649608" cy="2649608"/>
                <a:chOff x="754742" y="4660336"/>
                <a:chExt cx="2649608" cy="2649608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54742" y="4660336"/>
                  <a:ext cx="2649608" cy="2649608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60788" y="5335479"/>
                <a:ext cx="2708621" cy="1305925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3470" y="7379903"/>
              <a:ext cx="1257570" cy="5918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97367" y="4653637"/>
            <a:ext cx="2750653" cy="3249631"/>
            <a:chOff x="4597367" y="4653637"/>
            <a:chExt cx="2750653" cy="324963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597367" y="4653637"/>
              <a:ext cx="2750653" cy="2649608"/>
              <a:chOff x="4597367" y="4653637"/>
              <a:chExt cx="2750653" cy="2649608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4647889" y="4653637"/>
                <a:ext cx="2649608" cy="2649608"/>
                <a:chOff x="4647889" y="4653637"/>
                <a:chExt cx="2649608" cy="2649608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4647889" y="4653637"/>
                  <a:ext cx="2649608" cy="2649608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553935" y="5328781"/>
                <a:ext cx="2708621" cy="130592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6619" y="7373200"/>
              <a:ext cx="1495275" cy="59186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98382" y="5701618"/>
            <a:ext cx="565354" cy="64408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853998" y="7909971"/>
            <a:ext cx="4251282" cy="703269"/>
            <a:chOff x="1853998" y="7909971"/>
            <a:chExt cx="4251282" cy="7032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853998" y="7909971"/>
              <a:ext cx="4251282" cy="7032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04992" y="8756733"/>
            <a:ext cx="3477716" cy="111744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06001" y="7328285"/>
            <a:ext cx="565354" cy="64408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838177" y="6853649"/>
            <a:ext cx="3077299" cy="1348953"/>
            <a:chOff x="7838177" y="6853649"/>
            <a:chExt cx="3077299" cy="134895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838177" y="6853649"/>
              <a:ext cx="3077299" cy="1348953"/>
              <a:chOff x="7838177" y="6853649"/>
              <a:chExt cx="3077299" cy="134895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838177" y="6853649"/>
                <a:ext cx="3077299" cy="13489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00957" y="6924997"/>
              <a:ext cx="1945432" cy="124014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697411" y="6733768"/>
            <a:ext cx="6171429" cy="1442421"/>
            <a:chOff x="11697411" y="6733768"/>
            <a:chExt cx="6171429" cy="144242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697411" y="6733768"/>
              <a:ext cx="6171429" cy="1442421"/>
              <a:chOff x="11697411" y="6733768"/>
              <a:chExt cx="6171429" cy="144242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697411" y="6733768"/>
                <a:ext cx="6171429" cy="1442421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929794" y="6891808"/>
              <a:ext cx="5380595" cy="112829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00000" y="2824046"/>
            <a:ext cx="9179810" cy="3126657"/>
            <a:chOff x="8000000" y="2824046"/>
            <a:chExt cx="9179810" cy="312665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00000" y="2824046"/>
              <a:ext cx="9179810" cy="3126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4010" y="2787759"/>
            <a:ext cx="7900202" cy="1442421"/>
            <a:chOff x="8544010" y="2787759"/>
            <a:chExt cx="7900202" cy="1442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4010" y="2787759"/>
              <a:ext cx="7900202" cy="144242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02671" y="1716349"/>
            <a:ext cx="6582476" cy="9857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323521" y="2949311"/>
            <a:ext cx="6316327" cy="2878045"/>
            <a:chOff x="-323521" y="2949311"/>
            <a:chExt cx="6316327" cy="287804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95621" y="2949311"/>
              <a:ext cx="2878045" cy="2878045"/>
              <a:chOff x="1395621" y="2949311"/>
              <a:chExt cx="2878045" cy="287804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5621" y="2949311"/>
                <a:ext cx="2878045" cy="2878045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93995" y="3595729"/>
              <a:ext cx="4369631" cy="13702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23521" y="6489110"/>
            <a:ext cx="6316327" cy="2878045"/>
            <a:chOff x="-323521" y="6489110"/>
            <a:chExt cx="6316327" cy="287804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95621" y="6489110"/>
              <a:ext cx="2878045" cy="2878045"/>
              <a:chOff x="1395621" y="6489110"/>
              <a:chExt cx="2878045" cy="287804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95621" y="6489110"/>
                <a:ext cx="2878045" cy="287804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93995" y="7135526"/>
              <a:ext cx="4369631" cy="13702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03333" y="5525407"/>
            <a:ext cx="3518797" cy="1370239"/>
            <a:chOff x="4203333" y="5525407"/>
            <a:chExt cx="3518797" cy="13702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203333" y="5525407"/>
              <a:ext cx="3518797" cy="137023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18473" y="2868915"/>
            <a:ext cx="12516689" cy="139596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544010" y="5142857"/>
            <a:ext cx="7900202" cy="1442421"/>
            <a:chOff x="8544010" y="5142857"/>
            <a:chExt cx="7900202" cy="14424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44010" y="5142857"/>
              <a:ext cx="7900202" cy="144242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18478" y="5224011"/>
            <a:ext cx="12599156" cy="132977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544005" y="7598354"/>
            <a:ext cx="7900202" cy="1442421"/>
            <a:chOff x="8544005" y="7598354"/>
            <a:chExt cx="7900202" cy="144242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44005" y="7598354"/>
              <a:ext cx="7900202" cy="144242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18478" y="7679506"/>
            <a:ext cx="12183584" cy="13289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160551" y="5937792"/>
            <a:ext cx="810795" cy="681583"/>
            <a:chOff x="7160551" y="5937792"/>
            <a:chExt cx="810795" cy="68158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60551" y="5937792"/>
              <a:ext cx="810795" cy="681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1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33" y="1781512"/>
            <a:ext cx="4349981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26545" y="2699266"/>
            <a:ext cx="10654050" cy="9983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9069" y="7604827"/>
            <a:ext cx="8433788" cy="2134521"/>
            <a:chOff x="709069" y="7604827"/>
            <a:chExt cx="8433788" cy="21345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069" y="7604827"/>
              <a:ext cx="8433788" cy="21345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1264" y="7727440"/>
            <a:ext cx="8078060" cy="19163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3046" y="3905842"/>
            <a:ext cx="7034553" cy="3231420"/>
            <a:chOff x="1113046" y="3905842"/>
            <a:chExt cx="7034553" cy="32314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046" y="3905842"/>
              <a:ext cx="7034553" cy="32314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44899" y="2671418"/>
            <a:ext cx="7900202" cy="1442421"/>
            <a:chOff x="9844899" y="2671418"/>
            <a:chExt cx="7900202" cy="14424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44899" y="2671418"/>
              <a:ext cx="7900202" cy="144242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43420" y="2822249"/>
            <a:ext cx="12238014" cy="11282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52143" y="4495677"/>
            <a:ext cx="18406015" cy="1442421"/>
            <a:chOff x="4652143" y="4495677"/>
            <a:chExt cx="18406015" cy="144242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814823" y="4495677"/>
              <a:ext cx="7900202" cy="1442421"/>
              <a:chOff x="9814823" y="4495677"/>
              <a:chExt cx="7900202" cy="144242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14823" y="4495677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98811" y="4681590"/>
              <a:ext cx="11506614" cy="11282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81971" y="6266271"/>
            <a:ext cx="18406015" cy="1442421"/>
            <a:chOff x="4581971" y="6266271"/>
            <a:chExt cx="18406015" cy="144242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839881" y="6266271"/>
              <a:ext cx="7900202" cy="1442421"/>
              <a:chOff x="9839881" y="6266271"/>
              <a:chExt cx="7900202" cy="144242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839881" y="6266271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28639" y="6442658"/>
              <a:ext cx="12834861" cy="11282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581971" y="8086810"/>
            <a:ext cx="18406015" cy="1442421"/>
            <a:chOff x="4581971" y="8086810"/>
            <a:chExt cx="18406015" cy="144242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839878" y="8086810"/>
              <a:ext cx="7900202" cy="1442421"/>
              <a:chOff x="9839878" y="8086810"/>
              <a:chExt cx="7900202" cy="1442421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39878" y="8086810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28639" y="8463192"/>
              <a:ext cx="13030595" cy="630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76" cy="11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33" y="1781512"/>
            <a:ext cx="4349981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776715" y="2683259"/>
            <a:ext cx="5141145" cy="1009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49172" y="815788"/>
            <a:ext cx="2760023" cy="8957490"/>
            <a:chOff x="13349172" y="815788"/>
            <a:chExt cx="2760023" cy="895749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565934" y="815788"/>
              <a:ext cx="2326499" cy="842765"/>
              <a:chOff x="13565934" y="815788"/>
              <a:chExt cx="2326499" cy="84276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770483" y="815788"/>
                <a:ext cx="1895671" cy="842765"/>
                <a:chOff x="13770483" y="815788"/>
                <a:chExt cx="1895671" cy="842765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770483" y="815788"/>
                  <a:ext cx="1895671" cy="842765"/>
                </a:xfrm>
                <a:prstGeom prst="rect">
                  <a:avLst/>
                </a:prstGeom>
              </p:spPr>
            </p:pic>
          </p:grpSp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522072" y="823314"/>
                <a:ext cx="2154438" cy="8544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349172" y="2084552"/>
              <a:ext cx="2760023" cy="1227033"/>
              <a:chOff x="13349172" y="2084552"/>
              <a:chExt cx="2760023" cy="1227033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3349172" y="2084552"/>
                <a:ext cx="2760023" cy="1227033"/>
                <a:chOff x="13349172" y="2084552"/>
                <a:chExt cx="2760023" cy="122703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349172" y="2084552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53767" y="2158595"/>
                <a:ext cx="1992505" cy="502296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740300" y="2560982"/>
                <a:ext cx="2208432" cy="73602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590869" y="3647822"/>
              <a:ext cx="2326499" cy="647079"/>
              <a:chOff x="13590869" y="3647822"/>
              <a:chExt cx="2326499" cy="647079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4026366" y="3647822"/>
                <a:ext cx="1455505" cy="647079"/>
                <a:chOff x="14026366" y="3647822"/>
                <a:chExt cx="1455505" cy="647079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4026366" y="3647822"/>
                  <a:ext cx="1455505" cy="647079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554498" y="3746995"/>
                <a:ext cx="1726151" cy="41626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349172" y="4673273"/>
              <a:ext cx="2760023" cy="1227033"/>
              <a:chOff x="13349172" y="4673273"/>
              <a:chExt cx="2760023" cy="1227033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3349172" y="4673273"/>
                <a:ext cx="2760023" cy="1227033"/>
                <a:chOff x="13349172" y="4673273"/>
                <a:chExt cx="2760023" cy="1227033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3349172" y="4673273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453757" y="4747317"/>
                <a:ext cx="1902029" cy="50229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850708" y="5149704"/>
                <a:ext cx="1965204" cy="736023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349172" y="7358312"/>
              <a:ext cx="2760023" cy="1227033"/>
              <a:chOff x="13349172" y="7358312"/>
              <a:chExt cx="2760023" cy="1227033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13349172" y="7358312"/>
                <a:ext cx="2760023" cy="1227033"/>
                <a:chOff x="13349172" y="7358312"/>
                <a:chExt cx="2760023" cy="1227033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13349172" y="7358312"/>
                  <a:ext cx="2760023" cy="1227033"/>
                </a:xfrm>
                <a:prstGeom prst="rect">
                  <a:avLst/>
                </a:prstGeom>
              </p:spPr>
            </p:pic>
          </p:grpSp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453757" y="7432354"/>
                <a:ext cx="1902029" cy="502296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921688" y="7834741"/>
                <a:ext cx="1824318" cy="43325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590869" y="6288782"/>
              <a:ext cx="2326499" cy="647079"/>
              <a:chOff x="13590869" y="6288782"/>
              <a:chExt cx="2326499" cy="647079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14026368" y="6288782"/>
                <a:ext cx="1455505" cy="647079"/>
                <a:chOff x="14026368" y="6288782"/>
                <a:chExt cx="1455505" cy="647079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4026368" y="6288782"/>
                  <a:ext cx="1455505" cy="647079"/>
                </a:xfrm>
                <a:prstGeom prst="rect">
                  <a:avLst/>
                </a:prstGeom>
              </p:spPr>
            </p:pic>
          </p:grpSp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554498" y="6378032"/>
                <a:ext cx="1896037" cy="46861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567492" y="8930512"/>
              <a:ext cx="2326499" cy="842765"/>
              <a:chOff x="13567492" y="8930512"/>
              <a:chExt cx="2326499" cy="84276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3772040" y="8930512"/>
                <a:ext cx="1895671" cy="842765"/>
                <a:chOff x="13772040" y="8930512"/>
                <a:chExt cx="1895671" cy="842765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3772040" y="8930512"/>
                  <a:ext cx="1895671" cy="842765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523630" y="8938035"/>
                <a:ext cx="1831296" cy="80584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4523490" y="1802705"/>
              <a:ext cx="406799" cy="179505"/>
              <a:chOff x="14523490" y="1802705"/>
              <a:chExt cx="406799" cy="179505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400000">
                <a:off x="14523490" y="1802705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530486" y="3383951"/>
              <a:ext cx="406799" cy="179505"/>
              <a:chOff x="14530486" y="3383951"/>
              <a:chExt cx="406799" cy="179505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400000">
                <a:off x="14530486" y="3383951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4537483" y="4414209"/>
              <a:ext cx="406799" cy="179505"/>
              <a:chOff x="14537483" y="4414209"/>
              <a:chExt cx="406799" cy="179505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14537483" y="4414209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4544480" y="5995455"/>
              <a:ext cx="406799" cy="179505"/>
              <a:chOff x="14544480" y="5995455"/>
              <a:chExt cx="406799" cy="179505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5400000">
                <a:off x="14544480" y="5995455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551476" y="7051952"/>
              <a:ext cx="406799" cy="179505"/>
              <a:chOff x="14551476" y="7051952"/>
              <a:chExt cx="406799" cy="179505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5400000">
                <a:off x="14551476" y="7051952"/>
                <a:ext cx="406799" cy="17950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4558473" y="8668181"/>
              <a:ext cx="406799" cy="179505"/>
              <a:chOff x="14558473" y="8668181"/>
              <a:chExt cx="406799" cy="179505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5400000">
                <a:off x="14558473" y="8668181"/>
                <a:ext cx="406799" cy="179505"/>
              </a:xfrm>
              <a:prstGeom prst="rect">
                <a:avLst/>
              </a:prstGeom>
            </p:spPr>
          </p:pic>
        </p:grpSp>
      </p:grpSp>
      <p:grpSp>
        <p:nvGrpSpPr>
          <p:cNvPr id="1025" name="그룹 1025"/>
          <p:cNvGrpSpPr/>
          <p:nvPr/>
        </p:nvGrpSpPr>
        <p:grpSpPr>
          <a:xfrm>
            <a:off x="3167158" y="3887352"/>
            <a:ext cx="990247" cy="4450521"/>
            <a:chOff x="3167158" y="3887352"/>
            <a:chExt cx="990247" cy="4450521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3167158" y="3887352"/>
              <a:ext cx="990247" cy="4450521"/>
              <a:chOff x="3167158" y="3887352"/>
              <a:chExt cx="990247" cy="4450521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1438241" y="5639935"/>
                <a:ext cx="4450521" cy="945356"/>
                <a:chOff x="1438241" y="5639935"/>
                <a:chExt cx="4450521" cy="945356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5400000">
                  <a:off x="1438241" y="5639935"/>
                  <a:ext cx="4450521" cy="945356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3167158" y="7745770"/>
                <a:ext cx="945356" cy="24816"/>
                <a:chOff x="3167158" y="7745770"/>
                <a:chExt cx="945356" cy="24816"/>
              </a:xfrm>
            </p:grpSpPr>
            <p:pic>
              <p:nvPicPr>
                <p:cNvPr id="85" name="Object 84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3167158" y="7745770"/>
                  <a:ext cx="945356" cy="24816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3173469" y="7199863"/>
                <a:ext cx="945356" cy="24816"/>
                <a:chOff x="3173469" y="7199863"/>
                <a:chExt cx="945356" cy="24816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3173469" y="7199863"/>
                  <a:ext cx="945356" cy="24816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3179780" y="6653955"/>
                <a:ext cx="945356" cy="24816"/>
                <a:chOff x="3179780" y="6653955"/>
                <a:chExt cx="945356" cy="24816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3179780" y="6653955"/>
                  <a:ext cx="945356" cy="24816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3186091" y="6108047"/>
                <a:ext cx="945356" cy="24816"/>
                <a:chOff x="3186091" y="6108047"/>
                <a:chExt cx="945356" cy="24816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3186091" y="6108047"/>
                  <a:ext cx="945356" cy="24816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3192402" y="5562139"/>
                <a:ext cx="945356" cy="24816"/>
                <a:chOff x="3192402" y="5562139"/>
                <a:chExt cx="945356" cy="24816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3192402" y="5562139"/>
                  <a:ext cx="945356" cy="24816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그룹 1033"/>
              <p:cNvGrpSpPr/>
              <p:nvPr/>
            </p:nvGrpSpPr>
            <p:grpSpPr>
              <a:xfrm>
                <a:off x="3198713" y="5016231"/>
                <a:ext cx="945356" cy="24816"/>
                <a:chOff x="3198713" y="5016231"/>
                <a:chExt cx="945356" cy="24816"/>
              </a:xfrm>
            </p:grpSpPr>
            <p:pic>
              <p:nvPicPr>
                <p:cNvPr id="100" name="Object 99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3198713" y="5016231"/>
                  <a:ext cx="945356" cy="24816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3205024" y="4470324"/>
                <a:ext cx="945356" cy="24816"/>
                <a:chOff x="3205024" y="4470324"/>
                <a:chExt cx="945356" cy="24816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3205024" y="4470324"/>
                  <a:ext cx="945356" cy="2481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78393" y="7785193"/>
              <a:ext cx="460652" cy="483852"/>
            </a:xfrm>
            <a:prstGeom prst="rect">
              <a:avLst/>
            </a:prstGeom>
          </p:spPr>
        </p:pic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458079" y="7239289"/>
              <a:ext cx="491547" cy="483852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464390" y="6693381"/>
              <a:ext cx="489842" cy="487547"/>
            </a:xfrm>
            <a:prstGeom prst="rect">
              <a:avLst/>
            </a:prstGeom>
          </p:spPr>
        </p:pic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470701" y="6147473"/>
              <a:ext cx="496652" cy="483852"/>
            </a:xfrm>
            <a:prstGeom prst="rect">
              <a:avLst/>
            </a:prstGeom>
          </p:spPr>
        </p:pic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77012" y="5601565"/>
              <a:ext cx="490404" cy="487538"/>
            </a:xfrm>
            <a:prstGeom prst="rect">
              <a:avLst/>
            </a:prstGeom>
          </p:spPr>
        </p:pic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483323" y="5055657"/>
              <a:ext cx="493242" cy="487547"/>
            </a:xfrm>
            <a:prstGeom prst="rect">
              <a:avLst/>
            </a:prstGeom>
          </p:spPr>
        </p:pic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525125" y="4509750"/>
              <a:ext cx="450919" cy="487538"/>
            </a:xfrm>
            <a:prstGeom prst="rect">
              <a:avLst/>
            </a:prstGeom>
          </p:spPr>
        </p:pic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416071" y="3963842"/>
              <a:ext cx="645957" cy="483852"/>
            </a:xfrm>
            <a:prstGeom prst="rect">
              <a:avLst/>
            </a:prstGeom>
          </p:spPr>
        </p:pic>
      </p:grpSp>
      <p:pic>
        <p:nvPicPr>
          <p:cNvPr id="115" name="Object 114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2223613" y="8584998"/>
            <a:ext cx="2705662" cy="569957"/>
          </a:xfrm>
          <a:prstGeom prst="rect">
            <a:avLst/>
          </a:prstGeom>
        </p:spPr>
      </p:pic>
      <p:grpSp>
        <p:nvGrpSpPr>
          <p:cNvPr id="1035" name="그룹 1035"/>
          <p:cNvGrpSpPr/>
          <p:nvPr/>
        </p:nvGrpSpPr>
        <p:grpSpPr>
          <a:xfrm>
            <a:off x="5644156" y="2452541"/>
            <a:ext cx="1421861" cy="7466330"/>
            <a:chOff x="5644156" y="2452541"/>
            <a:chExt cx="1421861" cy="7466330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5644156" y="2452541"/>
              <a:ext cx="1230439" cy="3482520"/>
              <a:chOff x="5644156" y="2452541"/>
              <a:chExt cx="1230439" cy="3482520"/>
            </a:xfrm>
          </p:grpSpPr>
          <p:grpSp>
            <p:nvGrpSpPr>
              <p:cNvPr id="1037" name="그룹 1037"/>
              <p:cNvGrpSpPr/>
              <p:nvPr/>
            </p:nvGrpSpPr>
            <p:grpSpPr>
              <a:xfrm>
                <a:off x="5644156" y="2452541"/>
                <a:ext cx="698568" cy="2746312"/>
                <a:chOff x="5644156" y="2452541"/>
                <a:chExt cx="698568" cy="2746312"/>
              </a:xfrm>
            </p:grpSpPr>
            <p:grpSp>
              <p:nvGrpSpPr>
                <p:cNvPr id="1038" name="그룹 1038"/>
                <p:cNvGrpSpPr/>
                <p:nvPr/>
              </p:nvGrpSpPr>
              <p:grpSpPr>
                <a:xfrm>
                  <a:off x="4622975" y="3490504"/>
                  <a:ext cx="2746312" cy="670385"/>
                  <a:chOff x="4622975" y="3490504"/>
                  <a:chExt cx="2746312" cy="670385"/>
                </a:xfrm>
              </p:grpSpPr>
              <p:pic>
                <p:nvPicPr>
                  <p:cNvPr id="120" name="Object 119"/>
                  <p:cNvPicPr>
                    <a:picLocks noChangeAspect="1"/>
                  </p:cNvPicPr>
                  <p:nvPr/>
                </p:nvPicPr>
                <p:blipFill>
                  <a:blip r:embed="rId48" cstate="print"/>
                  <a:stretch>
                    <a:fillRect/>
                  </a:stretch>
                </p:blipFill>
                <p:spPr>
                  <a:xfrm rot="5400000">
                    <a:off x="4622975" y="3490504"/>
                    <a:ext cx="2746312" cy="67038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9" name="그룹 1039"/>
                <p:cNvGrpSpPr/>
                <p:nvPr/>
              </p:nvGrpSpPr>
              <p:grpSpPr>
                <a:xfrm>
                  <a:off x="5644156" y="4778972"/>
                  <a:ext cx="670385" cy="17598"/>
                  <a:chOff x="5644156" y="4778972"/>
                  <a:chExt cx="670385" cy="17598"/>
                </a:xfrm>
              </p:grpSpPr>
              <p:pic>
                <p:nvPicPr>
                  <p:cNvPr id="123" name="Object 122"/>
                  <p:cNvPicPr>
                    <a:picLocks noChangeAspect="1"/>
                  </p:cNvPicPr>
                  <p:nvPr/>
                </p:nvPicPr>
                <p:blipFill>
                  <a:blip r:embed="rId49" cstate="print"/>
                  <a:stretch>
                    <a:fillRect/>
                  </a:stretch>
                </p:blipFill>
                <p:spPr>
                  <a:xfrm>
                    <a:off x="5644156" y="4778972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0" name="그룹 1040"/>
                <p:cNvGrpSpPr/>
                <p:nvPr/>
              </p:nvGrpSpPr>
              <p:grpSpPr>
                <a:xfrm>
                  <a:off x="5648631" y="4391849"/>
                  <a:ext cx="670385" cy="17598"/>
                  <a:chOff x="5648631" y="4391849"/>
                  <a:chExt cx="670385" cy="17598"/>
                </a:xfrm>
              </p:grpSpPr>
              <p:pic>
                <p:nvPicPr>
                  <p:cNvPr id="126" name="Object 125"/>
                  <p:cNvPicPr>
                    <a:picLocks noChangeAspect="1"/>
                  </p:cNvPicPr>
                  <p:nvPr/>
                </p:nvPicPr>
                <p:blipFill>
                  <a:blip r:embed="rId50" cstate="print"/>
                  <a:stretch>
                    <a:fillRect/>
                  </a:stretch>
                </p:blipFill>
                <p:spPr>
                  <a:xfrm>
                    <a:off x="5648631" y="4391849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1" name="그룹 1041"/>
                <p:cNvGrpSpPr/>
                <p:nvPr/>
              </p:nvGrpSpPr>
              <p:grpSpPr>
                <a:xfrm>
                  <a:off x="5653107" y="4004727"/>
                  <a:ext cx="670385" cy="17598"/>
                  <a:chOff x="5653107" y="4004727"/>
                  <a:chExt cx="670385" cy="17598"/>
                </a:xfrm>
              </p:grpSpPr>
              <p:pic>
                <p:nvPicPr>
                  <p:cNvPr id="129" name="Object 128"/>
                  <p:cNvPicPr>
                    <a:picLocks noChangeAspect="1"/>
                  </p:cNvPicPr>
                  <p:nvPr/>
                </p:nvPicPr>
                <p:blipFill>
                  <a:blip r:embed="rId51" cstate="print"/>
                  <a:stretch>
                    <a:fillRect/>
                  </a:stretch>
                </p:blipFill>
                <p:spPr>
                  <a:xfrm>
                    <a:off x="5653107" y="4004727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2" name="그룹 1042"/>
                <p:cNvGrpSpPr/>
                <p:nvPr/>
              </p:nvGrpSpPr>
              <p:grpSpPr>
                <a:xfrm>
                  <a:off x="5657582" y="3617604"/>
                  <a:ext cx="670385" cy="17598"/>
                  <a:chOff x="5657582" y="3617604"/>
                  <a:chExt cx="670385" cy="17598"/>
                </a:xfrm>
              </p:grpSpPr>
              <p:pic>
                <p:nvPicPr>
                  <p:cNvPr id="132" name="Object 131"/>
                  <p:cNvPicPr>
                    <a:picLocks noChangeAspect="1"/>
                  </p:cNvPicPr>
                  <p:nvPr/>
                </p:nvPicPr>
                <p:blipFill>
                  <a:blip r:embed="rId52" cstate="print"/>
                  <a:stretch>
                    <a:fillRect/>
                  </a:stretch>
                </p:blipFill>
                <p:spPr>
                  <a:xfrm>
                    <a:off x="5657582" y="3617604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3" name="그룹 1043"/>
                <p:cNvGrpSpPr/>
                <p:nvPr/>
              </p:nvGrpSpPr>
              <p:grpSpPr>
                <a:xfrm>
                  <a:off x="5662057" y="3230482"/>
                  <a:ext cx="670385" cy="17598"/>
                  <a:chOff x="5662057" y="3230482"/>
                  <a:chExt cx="670385" cy="17598"/>
                </a:xfrm>
              </p:grpSpPr>
              <p:pic>
                <p:nvPicPr>
                  <p:cNvPr id="135" name="Object 134"/>
                  <p:cNvPicPr>
                    <a:picLocks noChangeAspect="1"/>
                  </p:cNvPicPr>
                  <p:nvPr/>
                </p:nvPicPr>
                <p:blipFill>
                  <a:blip r:embed="rId53" cstate="print"/>
                  <a:stretch>
                    <a:fillRect/>
                  </a:stretch>
                </p:blipFill>
                <p:spPr>
                  <a:xfrm>
                    <a:off x="5662057" y="3230482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4" name="그룹 1044"/>
                <p:cNvGrpSpPr/>
                <p:nvPr/>
              </p:nvGrpSpPr>
              <p:grpSpPr>
                <a:xfrm>
                  <a:off x="5666533" y="2843359"/>
                  <a:ext cx="670385" cy="17598"/>
                  <a:chOff x="5666533" y="2843359"/>
                  <a:chExt cx="670385" cy="17598"/>
                </a:xfrm>
              </p:grpSpPr>
              <p:pic>
                <p:nvPicPr>
                  <p:cNvPr id="138" name="Object 137"/>
                  <p:cNvPicPr>
                    <a:picLocks noChangeAspect="1"/>
                  </p:cNvPicPr>
                  <p:nvPr/>
                </p:nvPicPr>
                <p:blipFill>
                  <a:blip r:embed="rId54" cstate="print"/>
                  <a:stretch>
                    <a:fillRect/>
                  </a:stretch>
                </p:blipFill>
                <p:spPr>
                  <a:xfrm>
                    <a:off x="5666533" y="2843359"/>
                    <a:ext cx="670385" cy="1759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0" name="Object 139"/>
                <p:cNvPicPr>
                  <a:picLocks noChangeAspect="1"/>
                </p:cNvPicPr>
                <p:nvPr/>
              </p:nvPicPr>
              <p:blipFill>
                <a:blip r:embed="rId55" cstate="print"/>
                <a:stretch>
                  <a:fillRect/>
                </a:stretch>
              </p:blipFill>
              <p:spPr>
                <a:xfrm>
                  <a:off x="5896332" y="4806925"/>
                  <a:ext cx="274490" cy="343119"/>
                </a:xfrm>
                <a:prstGeom prst="rect">
                  <a:avLst/>
                </a:prstGeom>
              </p:spPr>
            </p:pic>
            <p:pic>
              <p:nvPicPr>
                <p:cNvPr id="141" name="Object 140"/>
                <p:cNvPicPr>
                  <a:picLocks noChangeAspect="1"/>
                </p:cNvPicPr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5870034" y="4419808"/>
                  <a:ext cx="288957" cy="343119"/>
                </a:xfrm>
                <a:prstGeom prst="rect">
                  <a:avLst/>
                </a:prstGeom>
              </p:spPr>
            </p:pic>
            <p:pic>
              <p:nvPicPr>
                <p:cNvPr id="142" name="Object 141"/>
                <p:cNvPicPr>
                  <a:picLocks noChangeAspect="1"/>
                </p:cNvPicPr>
                <p:nvPr/>
              </p:nvPicPr>
              <p:blipFill>
                <a:blip r:embed="rId57" cstate="print"/>
                <a:stretch>
                  <a:fillRect/>
                </a:stretch>
              </p:blipFill>
              <p:spPr>
                <a:xfrm>
                  <a:off x="5874509" y="4032686"/>
                  <a:ext cx="283328" cy="345728"/>
                </a:xfrm>
                <a:prstGeom prst="rect">
                  <a:avLst/>
                </a:prstGeom>
              </p:spPr>
            </p:pic>
            <p:pic>
              <p:nvPicPr>
                <p:cNvPr id="143" name="Object 142"/>
                <p:cNvPicPr>
                  <a:picLocks noChangeAspect="1"/>
                </p:cNvPicPr>
                <p:nvPr/>
              </p:nvPicPr>
              <p:blipFill>
                <a:blip r:embed="rId58" cstate="print"/>
                <a:stretch>
                  <a:fillRect/>
                </a:stretch>
              </p:blipFill>
              <p:spPr>
                <a:xfrm>
                  <a:off x="5878985" y="3645563"/>
                  <a:ext cx="284528" cy="343119"/>
                </a:xfrm>
                <a:prstGeom prst="rect">
                  <a:avLst/>
                </a:prstGeom>
              </p:spPr>
            </p:pic>
            <p:pic>
              <p:nvPicPr>
                <p:cNvPr id="144" name="Object 143"/>
                <p:cNvPicPr>
                  <a:picLocks noChangeAspect="1"/>
                </p:cNvPicPr>
                <p:nvPr/>
              </p:nvPicPr>
              <p:blipFill>
                <a:blip r:embed="rId59" cstate="print"/>
                <a:stretch>
                  <a:fillRect/>
                </a:stretch>
              </p:blipFill>
              <p:spPr>
                <a:xfrm>
                  <a:off x="5889058" y="3258440"/>
                  <a:ext cx="319766" cy="345738"/>
                </a:xfrm>
                <a:prstGeom prst="rect">
                  <a:avLst/>
                </a:prstGeom>
              </p:spPr>
            </p:pic>
            <p:pic>
              <p:nvPicPr>
                <p:cNvPr id="145" name="Object 144"/>
                <p:cNvPicPr>
                  <a:picLocks noChangeAspect="1"/>
                </p:cNvPicPr>
                <p:nvPr/>
              </p:nvPicPr>
              <p:blipFill>
                <a:blip r:embed="rId60" cstate="print"/>
                <a:stretch>
                  <a:fillRect/>
                </a:stretch>
              </p:blipFill>
              <p:spPr>
                <a:xfrm>
                  <a:off x="5887935" y="2871318"/>
                  <a:ext cx="289566" cy="345728"/>
                </a:xfrm>
                <a:prstGeom prst="rect">
                  <a:avLst/>
                </a:prstGeom>
              </p:spPr>
            </p:pic>
            <p:pic>
              <p:nvPicPr>
                <p:cNvPr id="146" name="Object 145"/>
                <p:cNvPicPr>
                  <a:picLocks noChangeAspect="1"/>
                </p:cNvPicPr>
                <p:nvPr/>
              </p:nvPicPr>
              <p:blipFill>
                <a:blip r:embed="rId61" cstate="print"/>
                <a:stretch>
                  <a:fillRect/>
                </a:stretch>
              </p:blipFill>
              <p:spPr>
                <a:xfrm>
                  <a:off x="5836468" y="2484195"/>
                  <a:ext cx="420233" cy="345728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5"/>
              <p:cNvGrpSpPr/>
              <p:nvPr/>
            </p:nvGrpSpPr>
            <p:grpSpPr>
              <a:xfrm>
                <a:off x="5819686" y="2606840"/>
                <a:ext cx="698568" cy="2746312"/>
                <a:chOff x="5819686" y="2606840"/>
                <a:chExt cx="698568" cy="2746312"/>
              </a:xfrm>
            </p:grpSpPr>
            <p:grpSp>
              <p:nvGrpSpPr>
                <p:cNvPr id="1046" name="그룹 1046"/>
                <p:cNvGrpSpPr/>
                <p:nvPr/>
              </p:nvGrpSpPr>
              <p:grpSpPr>
                <a:xfrm>
                  <a:off x="5819686" y="2606840"/>
                  <a:ext cx="698568" cy="2746312"/>
                  <a:chOff x="5819686" y="2606840"/>
                  <a:chExt cx="698568" cy="2746312"/>
                </a:xfrm>
              </p:grpSpPr>
              <p:grpSp>
                <p:nvGrpSpPr>
                  <p:cNvPr id="1047" name="그룹 1047"/>
                  <p:cNvGrpSpPr/>
                  <p:nvPr/>
                </p:nvGrpSpPr>
                <p:grpSpPr>
                  <a:xfrm>
                    <a:off x="4798506" y="3644803"/>
                    <a:ext cx="2746312" cy="670385"/>
                    <a:chOff x="4798506" y="3644803"/>
                    <a:chExt cx="2746312" cy="670385"/>
                  </a:xfrm>
                </p:grpSpPr>
                <p:pic>
                  <p:nvPicPr>
                    <p:cNvPr id="151" name="Object 150"/>
                    <p:cNvPicPr>
                      <a:picLocks noChangeAspect="1"/>
                    </p:cNvPicPr>
                    <p:nvPr/>
                  </p:nvPicPr>
                  <p:blipFill>
                    <a:blip r:embed="rId62" cstate="print"/>
                    <a:stretch>
                      <a:fillRect/>
                    </a:stretch>
                  </p:blipFill>
                  <p:spPr>
                    <a:xfrm rot="5400000">
                      <a:off x="4798506" y="3644803"/>
                      <a:ext cx="2746312" cy="67038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48" name="그룹 1048"/>
                  <p:cNvGrpSpPr/>
                  <p:nvPr/>
                </p:nvGrpSpPr>
                <p:grpSpPr>
                  <a:xfrm>
                    <a:off x="5819686" y="4933271"/>
                    <a:ext cx="670385" cy="17598"/>
                    <a:chOff x="5819686" y="4933271"/>
                    <a:chExt cx="670385" cy="17598"/>
                  </a:xfrm>
                </p:grpSpPr>
                <p:pic>
                  <p:nvPicPr>
                    <p:cNvPr id="154" name="Object 153"/>
                    <p:cNvPicPr>
                      <a:picLocks noChangeAspect="1"/>
                    </p:cNvPicPr>
                    <p:nvPr/>
                  </p:nvPicPr>
                  <p:blipFill>
                    <a:blip r:embed="rId63" cstate="print"/>
                    <a:stretch>
                      <a:fillRect/>
                    </a:stretch>
                  </p:blipFill>
                  <p:spPr>
                    <a:xfrm>
                      <a:off x="5819686" y="4933271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49" name="그룹 1049"/>
                  <p:cNvGrpSpPr/>
                  <p:nvPr/>
                </p:nvGrpSpPr>
                <p:grpSpPr>
                  <a:xfrm>
                    <a:off x="5824162" y="4546148"/>
                    <a:ext cx="670385" cy="17598"/>
                    <a:chOff x="5824162" y="4546148"/>
                    <a:chExt cx="670385" cy="17598"/>
                  </a:xfrm>
                </p:grpSpPr>
                <p:pic>
                  <p:nvPicPr>
                    <p:cNvPr id="157" name="Object 156"/>
                    <p:cNvPicPr>
                      <a:picLocks noChangeAspect="1"/>
                    </p:cNvPicPr>
                    <p:nvPr/>
                  </p:nvPicPr>
                  <p:blipFill>
                    <a:blip r:embed="rId64" cstate="print"/>
                    <a:stretch>
                      <a:fillRect/>
                    </a:stretch>
                  </p:blipFill>
                  <p:spPr>
                    <a:xfrm>
                      <a:off x="5824162" y="4546148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0" name="그룹 1050"/>
                  <p:cNvGrpSpPr/>
                  <p:nvPr/>
                </p:nvGrpSpPr>
                <p:grpSpPr>
                  <a:xfrm>
                    <a:off x="5828637" y="4159026"/>
                    <a:ext cx="670385" cy="17598"/>
                    <a:chOff x="5828637" y="4159026"/>
                    <a:chExt cx="670385" cy="17598"/>
                  </a:xfrm>
                </p:grpSpPr>
                <p:pic>
                  <p:nvPicPr>
                    <p:cNvPr id="160" name="Object 159"/>
                    <p:cNvPicPr>
                      <a:picLocks noChangeAspect="1"/>
                    </p:cNvPicPr>
                    <p:nvPr/>
                  </p:nvPicPr>
                  <p:blipFill>
                    <a:blip r:embed="rId65" cstate="print"/>
                    <a:stretch>
                      <a:fillRect/>
                    </a:stretch>
                  </p:blipFill>
                  <p:spPr>
                    <a:xfrm>
                      <a:off x="5828637" y="4159026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1" name="그룹 1051"/>
                  <p:cNvGrpSpPr/>
                  <p:nvPr/>
                </p:nvGrpSpPr>
                <p:grpSpPr>
                  <a:xfrm>
                    <a:off x="5833112" y="3771903"/>
                    <a:ext cx="670385" cy="17598"/>
                    <a:chOff x="5833112" y="3771903"/>
                    <a:chExt cx="670385" cy="17598"/>
                  </a:xfrm>
                </p:grpSpPr>
                <p:pic>
                  <p:nvPicPr>
                    <p:cNvPr id="163" name="Object 162"/>
                    <p:cNvPicPr>
                      <a:picLocks noChangeAspect="1"/>
                    </p:cNvPicPr>
                    <p:nvPr/>
                  </p:nvPicPr>
                  <p:blipFill>
                    <a:blip r:embed="rId66" cstate="print"/>
                    <a:stretch>
                      <a:fillRect/>
                    </a:stretch>
                  </p:blipFill>
                  <p:spPr>
                    <a:xfrm>
                      <a:off x="5833112" y="3771903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2" name="그룹 1052"/>
                  <p:cNvGrpSpPr/>
                  <p:nvPr/>
                </p:nvGrpSpPr>
                <p:grpSpPr>
                  <a:xfrm>
                    <a:off x="5837588" y="3384780"/>
                    <a:ext cx="670385" cy="17598"/>
                    <a:chOff x="5837588" y="3384780"/>
                    <a:chExt cx="670385" cy="17598"/>
                  </a:xfrm>
                </p:grpSpPr>
                <p:pic>
                  <p:nvPicPr>
                    <p:cNvPr id="166" name="Object 165"/>
                    <p:cNvPicPr>
                      <a:picLocks noChangeAspect="1"/>
                    </p:cNvPicPr>
                    <p:nvPr/>
                  </p:nvPicPr>
                  <p:blipFill>
                    <a:blip r:embed="rId67" cstate="print"/>
                    <a:stretch>
                      <a:fillRect/>
                    </a:stretch>
                  </p:blipFill>
                  <p:spPr>
                    <a:xfrm>
                      <a:off x="5837588" y="3384780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3" name="그룹 1053"/>
                  <p:cNvGrpSpPr/>
                  <p:nvPr/>
                </p:nvGrpSpPr>
                <p:grpSpPr>
                  <a:xfrm>
                    <a:off x="5842063" y="2997658"/>
                    <a:ext cx="670385" cy="17598"/>
                    <a:chOff x="5842063" y="2997658"/>
                    <a:chExt cx="670385" cy="17598"/>
                  </a:xfrm>
                </p:grpSpPr>
                <p:pic>
                  <p:nvPicPr>
                    <p:cNvPr id="169" name="Object 168"/>
                    <p:cNvPicPr>
                      <a:picLocks noChangeAspect="1"/>
                    </p:cNvPicPr>
                    <p:nvPr/>
                  </p:nvPicPr>
                  <p:blipFill>
                    <a:blip r:embed="rId68" cstate="print"/>
                    <a:stretch>
                      <a:fillRect/>
                    </a:stretch>
                  </p:blipFill>
                  <p:spPr>
                    <a:xfrm>
                      <a:off x="5842063" y="2997658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72" name="Object 171"/>
                <p:cNvPicPr>
                  <a:picLocks noChangeAspect="1"/>
                </p:cNvPicPr>
                <p:nvPr/>
              </p:nvPicPr>
              <p:blipFill>
                <a:blip r:embed="rId69" cstate="print"/>
                <a:stretch>
                  <a:fillRect/>
                </a:stretch>
              </p:blipFill>
              <p:spPr>
                <a:xfrm>
                  <a:off x="6071862" y="4961224"/>
                  <a:ext cx="274490" cy="343119"/>
                </a:xfrm>
                <a:prstGeom prst="rect">
                  <a:avLst/>
                </a:prstGeom>
              </p:spPr>
            </p:pic>
            <p:pic>
              <p:nvPicPr>
                <p:cNvPr id="173" name="Object 172"/>
                <p:cNvPicPr>
                  <a:picLocks noChangeAspect="1"/>
                </p:cNvPicPr>
                <p:nvPr/>
              </p:nvPicPr>
              <p:blipFill>
                <a:blip r:embed="rId70" cstate="print"/>
                <a:stretch>
                  <a:fillRect/>
                </a:stretch>
              </p:blipFill>
              <p:spPr>
                <a:xfrm>
                  <a:off x="6045564" y="4574107"/>
                  <a:ext cx="288957" cy="343119"/>
                </a:xfrm>
                <a:prstGeom prst="rect">
                  <a:avLst/>
                </a:prstGeom>
              </p:spPr>
            </p:pic>
            <p:pic>
              <p:nvPicPr>
                <p:cNvPr id="174" name="Object 173"/>
                <p:cNvPicPr>
                  <a:picLocks noChangeAspect="1"/>
                </p:cNvPicPr>
                <p:nvPr/>
              </p:nvPicPr>
              <p:blipFill>
                <a:blip r:embed="rId71" cstate="print"/>
                <a:stretch>
                  <a:fillRect/>
                </a:stretch>
              </p:blipFill>
              <p:spPr>
                <a:xfrm>
                  <a:off x="6050040" y="4186984"/>
                  <a:ext cx="283328" cy="345728"/>
                </a:xfrm>
                <a:prstGeom prst="rect">
                  <a:avLst/>
                </a:prstGeom>
              </p:spPr>
            </p:pic>
            <p:pic>
              <p:nvPicPr>
                <p:cNvPr id="175" name="Object 174"/>
                <p:cNvPicPr>
                  <a:picLocks noChangeAspect="1"/>
                </p:cNvPicPr>
                <p:nvPr/>
              </p:nvPicPr>
              <p:blipFill>
                <a:blip r:embed="rId72" cstate="print"/>
                <a:stretch>
                  <a:fillRect/>
                </a:stretch>
              </p:blipFill>
              <p:spPr>
                <a:xfrm>
                  <a:off x="6054515" y="3799862"/>
                  <a:ext cx="284528" cy="343119"/>
                </a:xfrm>
                <a:prstGeom prst="rect">
                  <a:avLst/>
                </a:prstGeom>
              </p:spPr>
            </p:pic>
            <p:pic>
              <p:nvPicPr>
                <p:cNvPr id="176" name="Object 175"/>
                <p:cNvPicPr>
                  <a:picLocks noChangeAspect="1"/>
                </p:cNvPicPr>
                <p:nvPr/>
              </p:nvPicPr>
              <p:blipFill>
                <a:blip r:embed="rId73" cstate="print"/>
                <a:stretch>
                  <a:fillRect/>
                </a:stretch>
              </p:blipFill>
              <p:spPr>
                <a:xfrm>
                  <a:off x="6064611" y="3412740"/>
                  <a:ext cx="277719" cy="345728"/>
                </a:xfrm>
                <a:prstGeom prst="rect">
                  <a:avLst/>
                </a:prstGeom>
              </p:spPr>
            </p:pic>
            <p:pic>
              <p:nvPicPr>
                <p:cNvPr id="177" name="Object 176"/>
                <p:cNvPicPr>
                  <a:picLocks noChangeAspect="1"/>
                </p:cNvPicPr>
                <p:nvPr/>
              </p:nvPicPr>
              <p:blipFill>
                <a:blip r:embed="rId74" cstate="print"/>
                <a:stretch>
                  <a:fillRect/>
                </a:stretch>
              </p:blipFill>
              <p:spPr>
                <a:xfrm>
                  <a:off x="6063427" y="3025619"/>
                  <a:ext cx="325376" cy="345738"/>
                </a:xfrm>
                <a:prstGeom prst="rect">
                  <a:avLst/>
                </a:prstGeom>
              </p:spPr>
            </p:pic>
            <p:pic>
              <p:nvPicPr>
                <p:cNvPr id="178" name="Object 177"/>
                <p:cNvPicPr>
                  <a:picLocks noChangeAspect="1"/>
                </p:cNvPicPr>
                <p:nvPr/>
              </p:nvPicPr>
              <p:blipFill>
                <a:blip r:embed="rId75" cstate="print"/>
                <a:stretch>
                  <a:fillRect/>
                </a:stretch>
              </p:blipFill>
              <p:spPr>
                <a:xfrm>
                  <a:off x="6011999" y="2638494"/>
                  <a:ext cx="420233" cy="345728"/>
                </a:xfrm>
                <a:prstGeom prst="rect">
                  <a:avLst/>
                </a:prstGeom>
              </p:spPr>
            </p:pic>
          </p:grpSp>
          <p:grpSp>
            <p:nvGrpSpPr>
              <p:cNvPr id="1054" name="그룹 1054"/>
              <p:cNvGrpSpPr/>
              <p:nvPr/>
            </p:nvGrpSpPr>
            <p:grpSpPr>
              <a:xfrm>
                <a:off x="6195703" y="3265838"/>
                <a:ext cx="678892" cy="2669223"/>
                <a:chOff x="6195703" y="3265838"/>
                <a:chExt cx="678892" cy="2669223"/>
              </a:xfrm>
            </p:grpSpPr>
            <p:grpSp>
              <p:nvGrpSpPr>
                <p:cNvPr id="1055" name="그룹 1055"/>
                <p:cNvGrpSpPr/>
                <p:nvPr/>
              </p:nvGrpSpPr>
              <p:grpSpPr>
                <a:xfrm>
                  <a:off x="5203187" y="4274666"/>
                  <a:ext cx="2669223" cy="651567"/>
                  <a:chOff x="5203187" y="4274666"/>
                  <a:chExt cx="2669223" cy="651567"/>
                </a:xfrm>
              </p:grpSpPr>
              <p:pic>
                <p:nvPicPr>
                  <p:cNvPr id="182" name="Object 181"/>
                  <p:cNvPicPr>
                    <a:picLocks noChangeAspect="1"/>
                  </p:cNvPicPr>
                  <p:nvPr/>
                </p:nvPicPr>
                <p:blipFill>
                  <a:blip r:embed="rId76" cstate="print"/>
                  <a:stretch>
                    <a:fillRect/>
                  </a:stretch>
                </p:blipFill>
                <p:spPr>
                  <a:xfrm rot="5400000">
                    <a:off x="5203187" y="4274666"/>
                    <a:ext cx="2669223" cy="651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6" name="그룹 1056"/>
                <p:cNvGrpSpPr/>
                <p:nvPr/>
              </p:nvGrpSpPr>
              <p:grpSpPr>
                <a:xfrm>
                  <a:off x="6195703" y="5526966"/>
                  <a:ext cx="651567" cy="17104"/>
                  <a:chOff x="6195703" y="5526966"/>
                  <a:chExt cx="651567" cy="17104"/>
                </a:xfrm>
              </p:grpSpPr>
              <p:pic>
                <p:nvPicPr>
                  <p:cNvPr id="185" name="Object 184"/>
                  <p:cNvPicPr>
                    <a:picLocks noChangeAspect="1"/>
                  </p:cNvPicPr>
                  <p:nvPr/>
                </p:nvPicPr>
                <p:blipFill>
                  <a:blip r:embed="rId77" cstate="print"/>
                  <a:stretch>
                    <a:fillRect/>
                  </a:stretch>
                </p:blipFill>
                <p:spPr>
                  <a:xfrm>
                    <a:off x="6195703" y="5526966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7" name="그룹 1057"/>
                <p:cNvGrpSpPr/>
                <p:nvPr/>
              </p:nvGrpSpPr>
              <p:grpSpPr>
                <a:xfrm>
                  <a:off x="6200053" y="5150710"/>
                  <a:ext cx="651567" cy="17104"/>
                  <a:chOff x="6200053" y="5150710"/>
                  <a:chExt cx="651567" cy="17104"/>
                </a:xfrm>
              </p:grpSpPr>
              <p:pic>
                <p:nvPicPr>
                  <p:cNvPr id="188" name="Object 187"/>
                  <p:cNvPicPr>
                    <a:picLocks noChangeAspect="1"/>
                  </p:cNvPicPr>
                  <p:nvPr/>
                </p:nvPicPr>
                <p:blipFill>
                  <a:blip r:embed="rId78" cstate="print"/>
                  <a:stretch>
                    <a:fillRect/>
                  </a:stretch>
                </p:blipFill>
                <p:spPr>
                  <a:xfrm>
                    <a:off x="6200053" y="5150710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8" name="그룹 1058"/>
                <p:cNvGrpSpPr/>
                <p:nvPr/>
              </p:nvGrpSpPr>
              <p:grpSpPr>
                <a:xfrm>
                  <a:off x="6204402" y="4774454"/>
                  <a:ext cx="651567" cy="17104"/>
                  <a:chOff x="6204402" y="4774454"/>
                  <a:chExt cx="651567" cy="17104"/>
                </a:xfrm>
              </p:grpSpPr>
              <p:pic>
                <p:nvPicPr>
                  <p:cNvPr id="191" name="Object 190"/>
                  <p:cNvPicPr>
                    <a:picLocks noChangeAspect="1"/>
                  </p:cNvPicPr>
                  <p:nvPr/>
                </p:nvPicPr>
                <p:blipFill>
                  <a:blip r:embed="rId79" cstate="print"/>
                  <a:stretch>
                    <a:fillRect/>
                  </a:stretch>
                </p:blipFill>
                <p:spPr>
                  <a:xfrm>
                    <a:off x="6204402" y="4774454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9" name="그룹 1059"/>
                <p:cNvGrpSpPr/>
                <p:nvPr/>
              </p:nvGrpSpPr>
              <p:grpSpPr>
                <a:xfrm>
                  <a:off x="6208752" y="4398198"/>
                  <a:ext cx="651567" cy="17104"/>
                  <a:chOff x="6208752" y="4398198"/>
                  <a:chExt cx="651567" cy="17104"/>
                </a:xfrm>
              </p:grpSpPr>
              <p:pic>
                <p:nvPicPr>
                  <p:cNvPr id="194" name="Object 193"/>
                  <p:cNvPicPr>
                    <a:picLocks noChangeAspect="1"/>
                  </p:cNvPicPr>
                  <p:nvPr/>
                </p:nvPicPr>
                <p:blipFill>
                  <a:blip r:embed="rId80" cstate="print"/>
                  <a:stretch>
                    <a:fillRect/>
                  </a:stretch>
                </p:blipFill>
                <p:spPr>
                  <a:xfrm>
                    <a:off x="6208752" y="4398198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0" name="그룹 1060"/>
                <p:cNvGrpSpPr/>
                <p:nvPr/>
              </p:nvGrpSpPr>
              <p:grpSpPr>
                <a:xfrm>
                  <a:off x="6213102" y="4021942"/>
                  <a:ext cx="651567" cy="17104"/>
                  <a:chOff x="6213102" y="4021942"/>
                  <a:chExt cx="651567" cy="17104"/>
                </a:xfrm>
              </p:grpSpPr>
              <p:pic>
                <p:nvPicPr>
                  <p:cNvPr id="197" name="Object 196"/>
                  <p:cNvPicPr>
                    <a:picLocks noChangeAspect="1"/>
                  </p:cNvPicPr>
                  <p:nvPr/>
                </p:nvPicPr>
                <p:blipFill>
                  <a:blip r:embed="rId81" cstate="print"/>
                  <a:stretch>
                    <a:fillRect/>
                  </a:stretch>
                </p:blipFill>
                <p:spPr>
                  <a:xfrm>
                    <a:off x="6213102" y="4021942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1" name="그룹 1061"/>
                <p:cNvGrpSpPr/>
                <p:nvPr/>
              </p:nvGrpSpPr>
              <p:grpSpPr>
                <a:xfrm>
                  <a:off x="6217452" y="3645686"/>
                  <a:ext cx="651567" cy="17104"/>
                  <a:chOff x="6217452" y="3645686"/>
                  <a:chExt cx="651567" cy="17104"/>
                </a:xfrm>
              </p:grpSpPr>
              <p:pic>
                <p:nvPicPr>
                  <p:cNvPr id="200" name="Object 199"/>
                  <p:cNvPicPr>
                    <a:picLocks noChangeAspect="1"/>
                  </p:cNvPicPr>
                  <p:nvPr/>
                </p:nvPicPr>
                <p:blipFill>
                  <a:blip r:embed="rId82" cstate="print"/>
                  <a:stretch>
                    <a:fillRect/>
                  </a:stretch>
                </p:blipFill>
                <p:spPr>
                  <a:xfrm>
                    <a:off x="6217452" y="3645686"/>
                    <a:ext cx="651567" cy="171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2" name="Object 201"/>
                <p:cNvPicPr>
                  <a:picLocks noChangeAspect="1"/>
                </p:cNvPicPr>
                <p:nvPr/>
              </p:nvPicPr>
              <p:blipFill>
                <a:blip r:embed="rId83" cstate="print"/>
                <a:stretch>
                  <a:fillRect/>
                </a:stretch>
              </p:blipFill>
              <p:spPr>
                <a:xfrm>
                  <a:off x="6440800" y="5554135"/>
                  <a:ext cx="266803" cy="333479"/>
                </a:xfrm>
                <a:prstGeom prst="rect">
                  <a:avLst/>
                </a:prstGeom>
              </p:spPr>
            </p:pic>
            <p:pic>
              <p:nvPicPr>
                <p:cNvPr id="203" name="Object 202"/>
                <p:cNvPicPr>
                  <a:picLocks noChangeAspect="1"/>
                </p:cNvPicPr>
                <p:nvPr/>
              </p:nvPicPr>
              <p:blipFill>
                <a:blip r:embed="rId84" cstate="print"/>
                <a:stretch>
                  <a:fillRect/>
                </a:stretch>
              </p:blipFill>
              <p:spPr>
                <a:xfrm>
                  <a:off x="6415241" y="5177884"/>
                  <a:ext cx="280870" cy="333489"/>
                </a:xfrm>
                <a:prstGeom prst="rect">
                  <a:avLst/>
                </a:prstGeom>
              </p:spPr>
            </p:pic>
            <p:pic>
              <p:nvPicPr>
                <p:cNvPr id="204" name="Object 203"/>
                <p:cNvPicPr>
                  <a:picLocks noChangeAspect="1"/>
                </p:cNvPicPr>
                <p:nvPr/>
              </p:nvPicPr>
              <p:blipFill>
                <a:blip r:embed="rId85" cstate="print"/>
                <a:stretch>
                  <a:fillRect/>
                </a:stretch>
              </p:blipFill>
              <p:spPr>
                <a:xfrm>
                  <a:off x="6419590" y="4801628"/>
                  <a:ext cx="275384" cy="336032"/>
                </a:xfrm>
                <a:prstGeom prst="rect">
                  <a:avLst/>
                </a:prstGeom>
              </p:spPr>
            </p:pic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86" cstate="print"/>
                <a:stretch>
                  <a:fillRect/>
                </a:stretch>
              </p:blipFill>
              <p:spPr>
                <a:xfrm>
                  <a:off x="6423940" y="4425372"/>
                  <a:ext cx="276565" cy="333479"/>
                </a:xfrm>
                <a:prstGeom prst="rect">
                  <a:avLst/>
                </a:prstGeom>
              </p:spPr>
            </p:pic>
            <p:pic>
              <p:nvPicPr>
                <p:cNvPr id="206" name="Object 205"/>
                <p:cNvPicPr>
                  <a:picLocks noChangeAspect="1"/>
                </p:cNvPicPr>
                <p:nvPr/>
              </p:nvPicPr>
              <p:blipFill>
                <a:blip r:embed="rId87" cstate="print"/>
                <a:stretch>
                  <a:fillRect/>
                </a:stretch>
              </p:blipFill>
              <p:spPr>
                <a:xfrm>
                  <a:off x="6433710" y="4049113"/>
                  <a:ext cx="269936" cy="336022"/>
                </a:xfrm>
                <a:prstGeom prst="rect">
                  <a:avLst/>
                </a:prstGeom>
              </p:spPr>
            </p:pic>
            <p:pic>
              <p:nvPicPr>
                <p:cNvPr id="207" name="Object 206"/>
                <p:cNvPicPr>
                  <a:picLocks noChangeAspect="1"/>
                </p:cNvPicPr>
                <p:nvPr/>
              </p:nvPicPr>
              <p:blipFill>
                <a:blip r:embed="rId88" cstate="print"/>
                <a:stretch>
                  <a:fillRect/>
                </a:stretch>
              </p:blipFill>
              <p:spPr>
                <a:xfrm>
                  <a:off x="6432605" y="3672863"/>
                  <a:ext cx="316270" cy="336032"/>
                </a:xfrm>
                <a:prstGeom prst="rect">
                  <a:avLst/>
                </a:prstGeom>
              </p:spPr>
            </p:pic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89" cstate="print"/>
                <a:stretch>
                  <a:fillRect/>
                </a:stretch>
              </p:blipFill>
              <p:spPr>
                <a:xfrm>
                  <a:off x="6382617" y="3296604"/>
                  <a:ext cx="408479" cy="3360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62" name="그룹 1062"/>
            <p:cNvGrpSpPr/>
            <p:nvPr/>
          </p:nvGrpSpPr>
          <p:grpSpPr>
            <a:xfrm>
              <a:off x="5650395" y="6436351"/>
              <a:ext cx="1230439" cy="3482520"/>
              <a:chOff x="5650395" y="6436351"/>
              <a:chExt cx="1230439" cy="3482520"/>
            </a:xfrm>
          </p:grpSpPr>
          <p:grpSp>
            <p:nvGrpSpPr>
              <p:cNvPr id="1063" name="그룹 1063"/>
              <p:cNvGrpSpPr/>
              <p:nvPr/>
            </p:nvGrpSpPr>
            <p:grpSpPr>
              <a:xfrm>
                <a:off x="5650395" y="6436351"/>
                <a:ext cx="698568" cy="2746312"/>
                <a:chOff x="5650395" y="6436351"/>
                <a:chExt cx="698568" cy="2746312"/>
              </a:xfrm>
            </p:grpSpPr>
            <p:grpSp>
              <p:nvGrpSpPr>
                <p:cNvPr id="1064" name="그룹 1064"/>
                <p:cNvGrpSpPr/>
                <p:nvPr/>
              </p:nvGrpSpPr>
              <p:grpSpPr>
                <a:xfrm>
                  <a:off x="4629215" y="7474315"/>
                  <a:ext cx="2746312" cy="670385"/>
                  <a:chOff x="4629215" y="7474315"/>
                  <a:chExt cx="2746312" cy="670385"/>
                </a:xfrm>
              </p:grpSpPr>
              <p:pic>
                <p:nvPicPr>
                  <p:cNvPr id="214" name="Object 213"/>
                  <p:cNvPicPr>
                    <a:picLocks noChangeAspect="1"/>
                  </p:cNvPicPr>
                  <p:nvPr/>
                </p:nvPicPr>
                <p:blipFill>
                  <a:blip r:embed="rId90" cstate="print"/>
                  <a:stretch>
                    <a:fillRect/>
                  </a:stretch>
                </p:blipFill>
                <p:spPr>
                  <a:xfrm rot="5400000">
                    <a:off x="4629215" y="7474315"/>
                    <a:ext cx="2746312" cy="67038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5" name="그룹 1065"/>
                <p:cNvGrpSpPr/>
                <p:nvPr/>
              </p:nvGrpSpPr>
              <p:grpSpPr>
                <a:xfrm>
                  <a:off x="5650395" y="8762782"/>
                  <a:ext cx="670385" cy="17598"/>
                  <a:chOff x="5650395" y="8762782"/>
                  <a:chExt cx="670385" cy="17598"/>
                </a:xfrm>
              </p:grpSpPr>
              <p:pic>
                <p:nvPicPr>
                  <p:cNvPr id="217" name="Object 216"/>
                  <p:cNvPicPr>
                    <a:picLocks noChangeAspect="1"/>
                  </p:cNvPicPr>
                  <p:nvPr/>
                </p:nvPicPr>
                <p:blipFill>
                  <a:blip r:embed="rId91" cstate="print"/>
                  <a:stretch>
                    <a:fillRect/>
                  </a:stretch>
                </p:blipFill>
                <p:spPr>
                  <a:xfrm>
                    <a:off x="5650395" y="8762782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6" name="그룹 1066"/>
                <p:cNvGrpSpPr/>
                <p:nvPr/>
              </p:nvGrpSpPr>
              <p:grpSpPr>
                <a:xfrm>
                  <a:off x="5654871" y="8375660"/>
                  <a:ext cx="670385" cy="17598"/>
                  <a:chOff x="5654871" y="8375660"/>
                  <a:chExt cx="670385" cy="17598"/>
                </a:xfrm>
              </p:grpSpPr>
              <p:pic>
                <p:nvPicPr>
                  <p:cNvPr id="220" name="Object 219"/>
                  <p:cNvPicPr>
                    <a:picLocks noChangeAspect="1"/>
                  </p:cNvPicPr>
                  <p:nvPr/>
                </p:nvPicPr>
                <p:blipFill>
                  <a:blip r:embed="rId92" cstate="print"/>
                  <a:stretch>
                    <a:fillRect/>
                  </a:stretch>
                </p:blipFill>
                <p:spPr>
                  <a:xfrm>
                    <a:off x="5654871" y="8375660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7" name="그룹 1067"/>
                <p:cNvGrpSpPr/>
                <p:nvPr/>
              </p:nvGrpSpPr>
              <p:grpSpPr>
                <a:xfrm>
                  <a:off x="5659346" y="7988537"/>
                  <a:ext cx="670385" cy="17598"/>
                  <a:chOff x="5659346" y="7988537"/>
                  <a:chExt cx="670385" cy="17598"/>
                </a:xfrm>
              </p:grpSpPr>
              <p:pic>
                <p:nvPicPr>
                  <p:cNvPr id="223" name="Object 222"/>
                  <p:cNvPicPr>
                    <a:picLocks noChangeAspect="1"/>
                  </p:cNvPicPr>
                  <p:nvPr/>
                </p:nvPicPr>
                <p:blipFill>
                  <a:blip r:embed="rId93" cstate="print"/>
                  <a:stretch>
                    <a:fillRect/>
                  </a:stretch>
                </p:blipFill>
                <p:spPr>
                  <a:xfrm>
                    <a:off x="5659346" y="7988537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8" name="그룹 1068"/>
                <p:cNvGrpSpPr/>
                <p:nvPr/>
              </p:nvGrpSpPr>
              <p:grpSpPr>
                <a:xfrm>
                  <a:off x="5663821" y="7601414"/>
                  <a:ext cx="670385" cy="17598"/>
                  <a:chOff x="5663821" y="7601414"/>
                  <a:chExt cx="670385" cy="17598"/>
                </a:xfrm>
              </p:grpSpPr>
              <p:pic>
                <p:nvPicPr>
                  <p:cNvPr id="226" name="Object 225"/>
                  <p:cNvPicPr>
                    <a:picLocks noChangeAspect="1"/>
                  </p:cNvPicPr>
                  <p:nvPr/>
                </p:nvPicPr>
                <p:blipFill>
                  <a:blip r:embed="rId94" cstate="print"/>
                  <a:stretch>
                    <a:fillRect/>
                  </a:stretch>
                </p:blipFill>
                <p:spPr>
                  <a:xfrm>
                    <a:off x="5663821" y="7601414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9" name="그룹 1069"/>
                <p:cNvGrpSpPr/>
                <p:nvPr/>
              </p:nvGrpSpPr>
              <p:grpSpPr>
                <a:xfrm>
                  <a:off x="5668297" y="7214292"/>
                  <a:ext cx="670385" cy="17598"/>
                  <a:chOff x="5668297" y="7214292"/>
                  <a:chExt cx="670385" cy="17598"/>
                </a:xfrm>
              </p:grpSpPr>
              <p:pic>
                <p:nvPicPr>
                  <p:cNvPr id="229" name="Object 228"/>
                  <p:cNvPicPr>
                    <a:picLocks noChangeAspect="1"/>
                  </p:cNvPicPr>
                  <p:nvPr/>
                </p:nvPicPr>
                <p:blipFill>
                  <a:blip r:embed="rId95" cstate="print"/>
                  <a:stretch>
                    <a:fillRect/>
                  </a:stretch>
                </p:blipFill>
                <p:spPr>
                  <a:xfrm>
                    <a:off x="5668297" y="7214292"/>
                    <a:ext cx="670385" cy="1759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0" name="그룹 1070"/>
                <p:cNvGrpSpPr/>
                <p:nvPr/>
              </p:nvGrpSpPr>
              <p:grpSpPr>
                <a:xfrm>
                  <a:off x="5672772" y="6827169"/>
                  <a:ext cx="670385" cy="17598"/>
                  <a:chOff x="5672772" y="6827169"/>
                  <a:chExt cx="670385" cy="17598"/>
                </a:xfrm>
              </p:grpSpPr>
              <p:pic>
                <p:nvPicPr>
                  <p:cNvPr id="232" name="Object 231"/>
                  <p:cNvPicPr>
                    <a:picLocks noChangeAspect="1"/>
                  </p:cNvPicPr>
                  <p:nvPr/>
                </p:nvPicPr>
                <p:blipFill>
                  <a:blip r:embed="rId96" cstate="print"/>
                  <a:stretch>
                    <a:fillRect/>
                  </a:stretch>
                </p:blipFill>
                <p:spPr>
                  <a:xfrm>
                    <a:off x="5672772" y="6827169"/>
                    <a:ext cx="670385" cy="1759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4" name="Object 233"/>
                <p:cNvPicPr>
                  <a:picLocks noChangeAspect="1"/>
                </p:cNvPicPr>
                <p:nvPr/>
              </p:nvPicPr>
              <p:blipFill>
                <a:blip r:embed="rId97" cstate="print"/>
                <a:stretch>
                  <a:fillRect/>
                </a:stretch>
              </p:blipFill>
              <p:spPr>
                <a:xfrm>
                  <a:off x="5902571" y="8790736"/>
                  <a:ext cx="274490" cy="343119"/>
                </a:xfrm>
                <a:prstGeom prst="rect">
                  <a:avLst/>
                </a:prstGeom>
              </p:spPr>
            </p:pic>
            <p:pic>
              <p:nvPicPr>
                <p:cNvPr id="235" name="Object 234"/>
                <p:cNvPicPr>
                  <a:picLocks noChangeAspect="1"/>
                </p:cNvPicPr>
                <p:nvPr/>
              </p:nvPicPr>
              <p:blipFill>
                <a:blip r:embed="rId98" cstate="print"/>
                <a:stretch>
                  <a:fillRect/>
                </a:stretch>
              </p:blipFill>
              <p:spPr>
                <a:xfrm>
                  <a:off x="5876273" y="8403619"/>
                  <a:ext cx="288957" cy="343119"/>
                </a:xfrm>
                <a:prstGeom prst="rect">
                  <a:avLst/>
                </a:prstGeom>
              </p:spPr>
            </p:pic>
            <p:pic>
              <p:nvPicPr>
                <p:cNvPr id="236" name="Object 235"/>
                <p:cNvPicPr>
                  <a:picLocks noChangeAspect="1"/>
                </p:cNvPicPr>
                <p:nvPr/>
              </p:nvPicPr>
              <p:blipFill>
                <a:blip r:embed="rId99" cstate="print"/>
                <a:stretch>
                  <a:fillRect/>
                </a:stretch>
              </p:blipFill>
              <p:spPr>
                <a:xfrm>
                  <a:off x="5880749" y="8016496"/>
                  <a:ext cx="283328" cy="345728"/>
                </a:xfrm>
                <a:prstGeom prst="rect">
                  <a:avLst/>
                </a:prstGeom>
              </p:spPr>
            </p:pic>
            <p:pic>
              <p:nvPicPr>
                <p:cNvPr id="237" name="Object 236"/>
                <p:cNvPicPr>
                  <a:picLocks noChangeAspect="1"/>
                </p:cNvPicPr>
                <p:nvPr/>
              </p:nvPicPr>
              <p:blipFill>
                <a:blip r:embed="rId100" cstate="print"/>
                <a:stretch>
                  <a:fillRect/>
                </a:stretch>
              </p:blipFill>
              <p:spPr>
                <a:xfrm>
                  <a:off x="5885224" y="7629373"/>
                  <a:ext cx="284528" cy="343119"/>
                </a:xfrm>
                <a:prstGeom prst="rect">
                  <a:avLst/>
                </a:prstGeom>
              </p:spPr>
            </p:pic>
            <p:pic>
              <p:nvPicPr>
                <p:cNvPr id="238" name="Object 237"/>
                <p:cNvPicPr>
                  <a:picLocks noChangeAspect="1"/>
                </p:cNvPicPr>
                <p:nvPr/>
              </p:nvPicPr>
              <p:blipFill>
                <a:blip r:embed="rId101" cstate="print"/>
                <a:stretch>
                  <a:fillRect/>
                </a:stretch>
              </p:blipFill>
              <p:spPr>
                <a:xfrm>
                  <a:off x="5895297" y="7242250"/>
                  <a:ext cx="319766" cy="345738"/>
                </a:xfrm>
                <a:prstGeom prst="rect">
                  <a:avLst/>
                </a:prstGeom>
              </p:spPr>
            </p:pic>
            <p:pic>
              <p:nvPicPr>
                <p:cNvPr id="239" name="Object 238"/>
                <p:cNvPicPr>
                  <a:picLocks noChangeAspect="1"/>
                </p:cNvPicPr>
                <p:nvPr/>
              </p:nvPicPr>
              <p:blipFill>
                <a:blip r:embed="rId102" cstate="print"/>
                <a:stretch>
                  <a:fillRect/>
                </a:stretch>
              </p:blipFill>
              <p:spPr>
                <a:xfrm>
                  <a:off x="5894175" y="6855128"/>
                  <a:ext cx="289566" cy="345728"/>
                </a:xfrm>
                <a:prstGeom prst="rect">
                  <a:avLst/>
                </a:prstGeom>
              </p:spPr>
            </p:pic>
            <p:pic>
              <p:nvPicPr>
                <p:cNvPr id="240" name="Object 239"/>
                <p:cNvPicPr>
                  <a:picLocks noChangeAspect="1"/>
                </p:cNvPicPr>
                <p:nvPr/>
              </p:nvPicPr>
              <p:blipFill>
                <a:blip r:embed="rId103" cstate="print"/>
                <a:stretch>
                  <a:fillRect/>
                </a:stretch>
              </p:blipFill>
              <p:spPr>
                <a:xfrm>
                  <a:off x="5842708" y="6468006"/>
                  <a:ext cx="420233" cy="345728"/>
                </a:xfrm>
                <a:prstGeom prst="rect">
                  <a:avLst/>
                </a:prstGeom>
              </p:spPr>
            </p:pic>
          </p:grpSp>
          <p:grpSp>
            <p:nvGrpSpPr>
              <p:cNvPr id="1071" name="그룹 1071"/>
              <p:cNvGrpSpPr/>
              <p:nvPr/>
            </p:nvGrpSpPr>
            <p:grpSpPr>
              <a:xfrm>
                <a:off x="5825925" y="6590650"/>
                <a:ext cx="698568" cy="2746312"/>
                <a:chOff x="5825925" y="6590650"/>
                <a:chExt cx="698568" cy="2746312"/>
              </a:xfrm>
            </p:grpSpPr>
            <p:grpSp>
              <p:nvGrpSpPr>
                <p:cNvPr id="1072" name="그룹 1072"/>
                <p:cNvGrpSpPr/>
                <p:nvPr/>
              </p:nvGrpSpPr>
              <p:grpSpPr>
                <a:xfrm>
                  <a:off x="5825925" y="6590650"/>
                  <a:ext cx="698568" cy="2746312"/>
                  <a:chOff x="5825925" y="6590650"/>
                  <a:chExt cx="698568" cy="2746312"/>
                </a:xfrm>
              </p:grpSpPr>
              <p:grpSp>
                <p:nvGrpSpPr>
                  <p:cNvPr id="1073" name="그룹 1073"/>
                  <p:cNvGrpSpPr/>
                  <p:nvPr/>
                </p:nvGrpSpPr>
                <p:grpSpPr>
                  <a:xfrm>
                    <a:off x="4804745" y="7628614"/>
                    <a:ext cx="2746312" cy="670385"/>
                    <a:chOff x="4804745" y="7628614"/>
                    <a:chExt cx="2746312" cy="670385"/>
                  </a:xfrm>
                </p:grpSpPr>
                <p:pic>
                  <p:nvPicPr>
                    <p:cNvPr id="245" name="Object 244"/>
                    <p:cNvPicPr>
                      <a:picLocks noChangeAspect="1"/>
                    </p:cNvPicPr>
                    <p:nvPr/>
                  </p:nvPicPr>
                  <p:blipFill>
                    <a:blip r:embed="rId104" cstate="print"/>
                    <a:stretch>
                      <a:fillRect/>
                    </a:stretch>
                  </p:blipFill>
                  <p:spPr>
                    <a:xfrm rot="5400000">
                      <a:off x="4804745" y="7628614"/>
                      <a:ext cx="2746312" cy="67038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74" name="그룹 1074"/>
                  <p:cNvGrpSpPr/>
                  <p:nvPr/>
                </p:nvGrpSpPr>
                <p:grpSpPr>
                  <a:xfrm>
                    <a:off x="5825925" y="8917081"/>
                    <a:ext cx="670385" cy="17598"/>
                    <a:chOff x="5825925" y="8917081"/>
                    <a:chExt cx="670385" cy="17598"/>
                  </a:xfrm>
                </p:grpSpPr>
                <p:pic>
                  <p:nvPicPr>
                    <p:cNvPr id="248" name="Object 247"/>
                    <p:cNvPicPr>
                      <a:picLocks noChangeAspect="1"/>
                    </p:cNvPicPr>
                    <p:nvPr/>
                  </p:nvPicPr>
                  <p:blipFill>
                    <a:blip r:embed="rId105" cstate="print"/>
                    <a:stretch>
                      <a:fillRect/>
                    </a:stretch>
                  </p:blipFill>
                  <p:spPr>
                    <a:xfrm>
                      <a:off x="5825925" y="8917081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75" name="그룹 1075"/>
                  <p:cNvGrpSpPr/>
                  <p:nvPr/>
                </p:nvGrpSpPr>
                <p:grpSpPr>
                  <a:xfrm>
                    <a:off x="5830401" y="8529958"/>
                    <a:ext cx="670385" cy="17598"/>
                    <a:chOff x="5830401" y="8529958"/>
                    <a:chExt cx="670385" cy="17598"/>
                  </a:xfrm>
                </p:grpSpPr>
                <p:pic>
                  <p:nvPicPr>
                    <p:cNvPr id="251" name="Object 250"/>
                    <p:cNvPicPr>
                      <a:picLocks noChangeAspect="1"/>
                    </p:cNvPicPr>
                    <p:nvPr/>
                  </p:nvPicPr>
                  <p:blipFill>
                    <a:blip r:embed="rId106" cstate="print"/>
                    <a:stretch>
                      <a:fillRect/>
                    </a:stretch>
                  </p:blipFill>
                  <p:spPr>
                    <a:xfrm>
                      <a:off x="5830401" y="8529958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76" name="그룹 1076"/>
                  <p:cNvGrpSpPr/>
                  <p:nvPr/>
                </p:nvGrpSpPr>
                <p:grpSpPr>
                  <a:xfrm>
                    <a:off x="5834876" y="8142836"/>
                    <a:ext cx="670385" cy="17598"/>
                    <a:chOff x="5834876" y="8142836"/>
                    <a:chExt cx="670385" cy="17598"/>
                  </a:xfrm>
                </p:grpSpPr>
                <p:pic>
                  <p:nvPicPr>
                    <p:cNvPr id="254" name="Object 253"/>
                    <p:cNvPicPr>
                      <a:picLocks noChangeAspect="1"/>
                    </p:cNvPicPr>
                    <p:nvPr/>
                  </p:nvPicPr>
                  <p:blipFill>
                    <a:blip r:embed="rId107" cstate="print"/>
                    <a:stretch>
                      <a:fillRect/>
                    </a:stretch>
                  </p:blipFill>
                  <p:spPr>
                    <a:xfrm>
                      <a:off x="5834876" y="8142836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77" name="그룹 1077"/>
                  <p:cNvGrpSpPr/>
                  <p:nvPr/>
                </p:nvGrpSpPr>
                <p:grpSpPr>
                  <a:xfrm>
                    <a:off x="5839352" y="7755713"/>
                    <a:ext cx="670385" cy="17598"/>
                    <a:chOff x="5839352" y="7755713"/>
                    <a:chExt cx="670385" cy="17598"/>
                  </a:xfrm>
                </p:grpSpPr>
                <p:pic>
                  <p:nvPicPr>
                    <p:cNvPr id="257" name="Object 256"/>
                    <p:cNvPicPr>
                      <a:picLocks noChangeAspect="1"/>
                    </p:cNvPicPr>
                    <p:nvPr/>
                  </p:nvPicPr>
                  <p:blipFill>
                    <a:blip r:embed="rId108" cstate="print"/>
                    <a:stretch>
                      <a:fillRect/>
                    </a:stretch>
                  </p:blipFill>
                  <p:spPr>
                    <a:xfrm>
                      <a:off x="5839352" y="7755713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78" name="그룹 1078"/>
                  <p:cNvGrpSpPr/>
                  <p:nvPr/>
                </p:nvGrpSpPr>
                <p:grpSpPr>
                  <a:xfrm>
                    <a:off x="5843827" y="7368591"/>
                    <a:ext cx="670385" cy="17598"/>
                    <a:chOff x="5843827" y="7368591"/>
                    <a:chExt cx="670385" cy="17598"/>
                  </a:xfrm>
                </p:grpSpPr>
                <p:pic>
                  <p:nvPicPr>
                    <p:cNvPr id="260" name="Object 259"/>
                    <p:cNvPicPr>
                      <a:picLocks noChangeAspect="1"/>
                    </p:cNvPicPr>
                    <p:nvPr/>
                  </p:nvPicPr>
                  <p:blipFill>
                    <a:blip r:embed="rId109" cstate="print"/>
                    <a:stretch>
                      <a:fillRect/>
                    </a:stretch>
                  </p:blipFill>
                  <p:spPr>
                    <a:xfrm>
                      <a:off x="5843827" y="7368591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79" name="그룹 1079"/>
                  <p:cNvGrpSpPr/>
                  <p:nvPr/>
                </p:nvGrpSpPr>
                <p:grpSpPr>
                  <a:xfrm>
                    <a:off x="5848302" y="6981468"/>
                    <a:ext cx="670385" cy="17598"/>
                    <a:chOff x="5848302" y="6981468"/>
                    <a:chExt cx="670385" cy="17598"/>
                  </a:xfrm>
                </p:grpSpPr>
                <p:pic>
                  <p:nvPicPr>
                    <p:cNvPr id="263" name="Object 262"/>
                    <p:cNvPicPr>
                      <a:picLocks noChangeAspect="1"/>
                    </p:cNvPicPr>
                    <p:nvPr/>
                  </p:nvPicPr>
                  <p:blipFill>
                    <a:blip r:embed="rId110" cstate="print"/>
                    <a:stretch>
                      <a:fillRect/>
                    </a:stretch>
                  </p:blipFill>
                  <p:spPr>
                    <a:xfrm>
                      <a:off x="5848302" y="6981468"/>
                      <a:ext cx="670385" cy="17598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266" name="Object 265"/>
                <p:cNvPicPr>
                  <a:picLocks noChangeAspect="1"/>
                </p:cNvPicPr>
                <p:nvPr/>
              </p:nvPicPr>
              <p:blipFill>
                <a:blip r:embed="rId111" cstate="print"/>
                <a:stretch>
                  <a:fillRect/>
                </a:stretch>
              </p:blipFill>
              <p:spPr>
                <a:xfrm>
                  <a:off x="6078101" y="8945034"/>
                  <a:ext cx="274490" cy="343119"/>
                </a:xfrm>
                <a:prstGeom prst="rect">
                  <a:avLst/>
                </a:prstGeom>
              </p:spPr>
            </p:pic>
            <p:pic>
              <p:nvPicPr>
                <p:cNvPr id="267" name="Object 266"/>
                <p:cNvPicPr>
                  <a:picLocks noChangeAspect="1"/>
                </p:cNvPicPr>
                <p:nvPr/>
              </p:nvPicPr>
              <p:blipFill>
                <a:blip r:embed="rId112" cstate="print"/>
                <a:stretch>
                  <a:fillRect/>
                </a:stretch>
              </p:blipFill>
              <p:spPr>
                <a:xfrm>
                  <a:off x="6051803" y="8557917"/>
                  <a:ext cx="288957" cy="343119"/>
                </a:xfrm>
                <a:prstGeom prst="rect">
                  <a:avLst/>
                </a:prstGeom>
              </p:spPr>
            </p:pic>
            <p:pic>
              <p:nvPicPr>
                <p:cNvPr id="268" name="Object 267"/>
                <p:cNvPicPr>
                  <a:picLocks noChangeAspect="1"/>
                </p:cNvPicPr>
                <p:nvPr/>
              </p:nvPicPr>
              <p:blipFill>
                <a:blip r:embed="rId113" cstate="print"/>
                <a:stretch>
                  <a:fillRect/>
                </a:stretch>
              </p:blipFill>
              <p:spPr>
                <a:xfrm>
                  <a:off x="6056279" y="8170795"/>
                  <a:ext cx="283328" cy="345728"/>
                </a:xfrm>
                <a:prstGeom prst="rect">
                  <a:avLst/>
                </a:prstGeom>
              </p:spPr>
            </p:pic>
            <p:pic>
              <p:nvPicPr>
                <p:cNvPr id="269" name="Object 268"/>
                <p:cNvPicPr>
                  <a:picLocks noChangeAspect="1"/>
                </p:cNvPicPr>
                <p:nvPr/>
              </p:nvPicPr>
              <p:blipFill>
                <a:blip r:embed="rId114" cstate="print"/>
                <a:stretch>
                  <a:fillRect/>
                </a:stretch>
              </p:blipFill>
              <p:spPr>
                <a:xfrm>
                  <a:off x="6060754" y="7783672"/>
                  <a:ext cx="284528" cy="343119"/>
                </a:xfrm>
                <a:prstGeom prst="rect">
                  <a:avLst/>
                </a:prstGeom>
              </p:spPr>
            </p:pic>
            <p:pic>
              <p:nvPicPr>
                <p:cNvPr id="270" name="Object 269"/>
                <p:cNvPicPr>
                  <a:picLocks noChangeAspect="1"/>
                </p:cNvPicPr>
                <p:nvPr/>
              </p:nvPicPr>
              <p:blipFill>
                <a:blip r:embed="rId115" cstate="print"/>
                <a:stretch>
                  <a:fillRect/>
                </a:stretch>
              </p:blipFill>
              <p:spPr>
                <a:xfrm>
                  <a:off x="6070843" y="7396550"/>
                  <a:ext cx="277719" cy="345728"/>
                </a:xfrm>
                <a:prstGeom prst="rect">
                  <a:avLst/>
                </a:prstGeom>
              </p:spPr>
            </p:pic>
            <p:pic>
              <p:nvPicPr>
                <p:cNvPr id="271" name="Object 270"/>
                <p:cNvPicPr>
                  <a:picLocks noChangeAspect="1"/>
                </p:cNvPicPr>
                <p:nvPr/>
              </p:nvPicPr>
              <p:blipFill>
                <a:blip r:embed="rId116" cstate="print"/>
                <a:stretch>
                  <a:fillRect/>
                </a:stretch>
              </p:blipFill>
              <p:spPr>
                <a:xfrm>
                  <a:off x="6069738" y="7009428"/>
                  <a:ext cx="325376" cy="345738"/>
                </a:xfrm>
                <a:prstGeom prst="rect">
                  <a:avLst/>
                </a:prstGeom>
              </p:spPr>
            </p:pic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117" cstate="print"/>
                <a:stretch>
                  <a:fillRect/>
                </a:stretch>
              </p:blipFill>
              <p:spPr>
                <a:xfrm>
                  <a:off x="6018238" y="6622304"/>
                  <a:ext cx="420233" cy="345728"/>
                </a:xfrm>
                <a:prstGeom prst="rect">
                  <a:avLst/>
                </a:prstGeom>
              </p:spPr>
            </p:pic>
          </p:grpSp>
          <p:grpSp>
            <p:nvGrpSpPr>
              <p:cNvPr id="1080" name="그룹 1080"/>
              <p:cNvGrpSpPr/>
              <p:nvPr/>
            </p:nvGrpSpPr>
            <p:grpSpPr>
              <a:xfrm>
                <a:off x="6201942" y="7249649"/>
                <a:ext cx="678892" cy="2669223"/>
                <a:chOff x="6201942" y="7249649"/>
                <a:chExt cx="678892" cy="2669223"/>
              </a:xfrm>
            </p:grpSpPr>
            <p:grpSp>
              <p:nvGrpSpPr>
                <p:cNvPr id="1081" name="그룹 1081"/>
                <p:cNvGrpSpPr/>
                <p:nvPr/>
              </p:nvGrpSpPr>
              <p:grpSpPr>
                <a:xfrm>
                  <a:off x="5209426" y="8258476"/>
                  <a:ext cx="2669223" cy="651567"/>
                  <a:chOff x="5209426" y="8258476"/>
                  <a:chExt cx="2669223" cy="651567"/>
                </a:xfrm>
              </p:grpSpPr>
              <p:pic>
                <p:nvPicPr>
                  <p:cNvPr id="276" name="Object 275"/>
                  <p:cNvPicPr>
                    <a:picLocks noChangeAspect="1"/>
                  </p:cNvPicPr>
                  <p:nvPr/>
                </p:nvPicPr>
                <p:blipFill>
                  <a:blip r:embed="rId118" cstate="print"/>
                  <a:stretch>
                    <a:fillRect/>
                  </a:stretch>
                </p:blipFill>
                <p:spPr>
                  <a:xfrm rot="5400000">
                    <a:off x="5209426" y="8258476"/>
                    <a:ext cx="2669223" cy="6515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2" name="그룹 1082"/>
                <p:cNvGrpSpPr/>
                <p:nvPr/>
              </p:nvGrpSpPr>
              <p:grpSpPr>
                <a:xfrm>
                  <a:off x="6201942" y="9510776"/>
                  <a:ext cx="651567" cy="17104"/>
                  <a:chOff x="6201942" y="9510776"/>
                  <a:chExt cx="651567" cy="17104"/>
                </a:xfrm>
              </p:grpSpPr>
              <p:pic>
                <p:nvPicPr>
                  <p:cNvPr id="279" name="Object 278"/>
                  <p:cNvPicPr>
                    <a:picLocks noChangeAspect="1"/>
                  </p:cNvPicPr>
                  <p:nvPr/>
                </p:nvPicPr>
                <p:blipFill>
                  <a:blip r:embed="rId119" cstate="print"/>
                  <a:stretch>
                    <a:fillRect/>
                  </a:stretch>
                </p:blipFill>
                <p:spPr>
                  <a:xfrm>
                    <a:off x="6201942" y="9510776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3" name="그룹 1083"/>
                <p:cNvGrpSpPr/>
                <p:nvPr/>
              </p:nvGrpSpPr>
              <p:grpSpPr>
                <a:xfrm>
                  <a:off x="6206292" y="9134520"/>
                  <a:ext cx="651567" cy="17104"/>
                  <a:chOff x="6206292" y="9134520"/>
                  <a:chExt cx="651567" cy="17104"/>
                </a:xfrm>
              </p:grpSpPr>
              <p:pic>
                <p:nvPicPr>
                  <p:cNvPr id="282" name="Object 281"/>
                  <p:cNvPicPr>
                    <a:picLocks noChangeAspect="1"/>
                  </p:cNvPicPr>
                  <p:nvPr/>
                </p:nvPicPr>
                <p:blipFill>
                  <a:blip r:embed="rId120" cstate="print"/>
                  <a:stretch>
                    <a:fillRect/>
                  </a:stretch>
                </p:blipFill>
                <p:spPr>
                  <a:xfrm>
                    <a:off x="6206292" y="9134520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4" name="그룹 1084"/>
                <p:cNvGrpSpPr/>
                <p:nvPr/>
              </p:nvGrpSpPr>
              <p:grpSpPr>
                <a:xfrm>
                  <a:off x="6210642" y="8758264"/>
                  <a:ext cx="651567" cy="17104"/>
                  <a:chOff x="6210642" y="8758264"/>
                  <a:chExt cx="651567" cy="17104"/>
                </a:xfrm>
              </p:grpSpPr>
              <p:pic>
                <p:nvPicPr>
                  <p:cNvPr id="285" name="Object 284"/>
                  <p:cNvPicPr>
                    <a:picLocks noChangeAspect="1"/>
                  </p:cNvPicPr>
                  <p:nvPr/>
                </p:nvPicPr>
                <p:blipFill>
                  <a:blip r:embed="rId121" cstate="print"/>
                  <a:stretch>
                    <a:fillRect/>
                  </a:stretch>
                </p:blipFill>
                <p:spPr>
                  <a:xfrm>
                    <a:off x="6210642" y="8758264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5" name="그룹 1085"/>
                <p:cNvGrpSpPr/>
                <p:nvPr/>
              </p:nvGrpSpPr>
              <p:grpSpPr>
                <a:xfrm>
                  <a:off x="6214992" y="8382008"/>
                  <a:ext cx="651567" cy="17104"/>
                  <a:chOff x="6214992" y="8382008"/>
                  <a:chExt cx="651567" cy="17104"/>
                </a:xfrm>
              </p:grpSpPr>
              <p:pic>
                <p:nvPicPr>
                  <p:cNvPr id="288" name="Object 287"/>
                  <p:cNvPicPr>
                    <a:picLocks noChangeAspect="1"/>
                  </p:cNvPicPr>
                  <p:nvPr/>
                </p:nvPicPr>
                <p:blipFill>
                  <a:blip r:embed="rId122" cstate="print"/>
                  <a:stretch>
                    <a:fillRect/>
                  </a:stretch>
                </p:blipFill>
                <p:spPr>
                  <a:xfrm>
                    <a:off x="6214992" y="8382008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6" name="그룹 1086"/>
                <p:cNvGrpSpPr/>
                <p:nvPr/>
              </p:nvGrpSpPr>
              <p:grpSpPr>
                <a:xfrm>
                  <a:off x="6219341" y="8005752"/>
                  <a:ext cx="651567" cy="17104"/>
                  <a:chOff x="6219341" y="8005752"/>
                  <a:chExt cx="651567" cy="17104"/>
                </a:xfrm>
              </p:grpSpPr>
              <p:pic>
                <p:nvPicPr>
                  <p:cNvPr id="291" name="Object 290"/>
                  <p:cNvPicPr>
                    <a:picLocks noChangeAspect="1"/>
                  </p:cNvPicPr>
                  <p:nvPr/>
                </p:nvPicPr>
                <p:blipFill>
                  <a:blip r:embed="rId123" cstate="print"/>
                  <a:stretch>
                    <a:fillRect/>
                  </a:stretch>
                </p:blipFill>
                <p:spPr>
                  <a:xfrm>
                    <a:off x="6219341" y="8005752"/>
                    <a:ext cx="651567" cy="171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7" name="그룹 1087"/>
                <p:cNvGrpSpPr/>
                <p:nvPr/>
              </p:nvGrpSpPr>
              <p:grpSpPr>
                <a:xfrm>
                  <a:off x="6223691" y="7629496"/>
                  <a:ext cx="651567" cy="17104"/>
                  <a:chOff x="6223691" y="7629496"/>
                  <a:chExt cx="651567" cy="17104"/>
                </a:xfrm>
              </p:grpSpPr>
              <p:pic>
                <p:nvPicPr>
                  <p:cNvPr id="294" name="Object 293"/>
                  <p:cNvPicPr>
                    <a:picLocks noChangeAspect="1"/>
                  </p:cNvPicPr>
                  <p:nvPr/>
                </p:nvPicPr>
                <p:blipFill>
                  <a:blip r:embed="rId124" cstate="print"/>
                  <a:stretch>
                    <a:fillRect/>
                  </a:stretch>
                </p:blipFill>
                <p:spPr>
                  <a:xfrm>
                    <a:off x="6223691" y="7629496"/>
                    <a:ext cx="651567" cy="1710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96" name="Object 295"/>
                <p:cNvPicPr>
                  <a:picLocks noChangeAspect="1"/>
                </p:cNvPicPr>
                <p:nvPr/>
              </p:nvPicPr>
              <p:blipFill>
                <a:blip r:embed="rId125" cstate="print"/>
                <a:stretch>
                  <a:fillRect/>
                </a:stretch>
              </p:blipFill>
              <p:spPr>
                <a:xfrm>
                  <a:off x="6447039" y="9537945"/>
                  <a:ext cx="266803" cy="333479"/>
                </a:xfrm>
                <a:prstGeom prst="rect">
                  <a:avLst/>
                </a:prstGeom>
              </p:spPr>
            </p:pic>
            <p:pic>
              <p:nvPicPr>
                <p:cNvPr id="297" name="Object 296"/>
                <p:cNvPicPr>
                  <a:picLocks noChangeAspect="1"/>
                </p:cNvPicPr>
                <p:nvPr/>
              </p:nvPicPr>
              <p:blipFill>
                <a:blip r:embed="rId126" cstate="print"/>
                <a:stretch>
                  <a:fillRect/>
                </a:stretch>
              </p:blipFill>
              <p:spPr>
                <a:xfrm>
                  <a:off x="6421480" y="9161694"/>
                  <a:ext cx="280870" cy="333489"/>
                </a:xfrm>
                <a:prstGeom prst="rect">
                  <a:avLst/>
                </a:prstGeom>
              </p:spPr>
            </p:pic>
            <p:pic>
              <p:nvPicPr>
                <p:cNvPr id="298" name="Object 297"/>
                <p:cNvPicPr>
                  <a:picLocks noChangeAspect="1"/>
                </p:cNvPicPr>
                <p:nvPr/>
              </p:nvPicPr>
              <p:blipFill>
                <a:blip r:embed="rId127" cstate="print"/>
                <a:stretch>
                  <a:fillRect/>
                </a:stretch>
              </p:blipFill>
              <p:spPr>
                <a:xfrm>
                  <a:off x="6425830" y="8785438"/>
                  <a:ext cx="275384" cy="336032"/>
                </a:xfrm>
                <a:prstGeom prst="rect">
                  <a:avLst/>
                </a:prstGeom>
              </p:spPr>
            </p:pic>
            <p:pic>
              <p:nvPicPr>
                <p:cNvPr id="299" name="Object 298"/>
                <p:cNvPicPr>
                  <a:picLocks noChangeAspect="1"/>
                </p:cNvPicPr>
                <p:nvPr/>
              </p:nvPicPr>
              <p:blipFill>
                <a:blip r:embed="rId128" cstate="print"/>
                <a:stretch>
                  <a:fillRect/>
                </a:stretch>
              </p:blipFill>
              <p:spPr>
                <a:xfrm>
                  <a:off x="6430179" y="8409182"/>
                  <a:ext cx="276565" cy="333479"/>
                </a:xfrm>
                <a:prstGeom prst="rect">
                  <a:avLst/>
                </a:prstGeom>
              </p:spPr>
            </p:pic>
            <p:pic>
              <p:nvPicPr>
                <p:cNvPr id="300" name="Object 299"/>
                <p:cNvPicPr>
                  <a:picLocks noChangeAspect="1"/>
                </p:cNvPicPr>
                <p:nvPr/>
              </p:nvPicPr>
              <p:blipFill>
                <a:blip r:embed="rId129" cstate="print"/>
                <a:stretch>
                  <a:fillRect/>
                </a:stretch>
              </p:blipFill>
              <p:spPr>
                <a:xfrm>
                  <a:off x="6439942" y="8032923"/>
                  <a:ext cx="269946" cy="336022"/>
                </a:xfrm>
                <a:prstGeom prst="rect">
                  <a:avLst/>
                </a:prstGeom>
              </p:spPr>
            </p:pic>
            <p:pic>
              <p:nvPicPr>
                <p:cNvPr id="301" name="Object 300"/>
                <p:cNvPicPr>
                  <a:picLocks noChangeAspect="1"/>
                </p:cNvPicPr>
                <p:nvPr/>
              </p:nvPicPr>
              <p:blipFill>
                <a:blip r:embed="rId130" cstate="print"/>
                <a:stretch>
                  <a:fillRect/>
                </a:stretch>
              </p:blipFill>
              <p:spPr>
                <a:xfrm>
                  <a:off x="6438916" y="7656672"/>
                  <a:ext cx="316270" cy="336032"/>
                </a:xfrm>
                <a:prstGeom prst="rect">
                  <a:avLst/>
                </a:prstGeom>
              </p:spPr>
            </p:pic>
            <p:pic>
              <p:nvPicPr>
                <p:cNvPr id="302" name="Object 301"/>
                <p:cNvPicPr>
                  <a:picLocks noChangeAspect="1"/>
                </p:cNvPicPr>
                <p:nvPr/>
              </p:nvPicPr>
              <p:blipFill>
                <a:blip r:embed="rId131" cstate="print"/>
                <a:stretch>
                  <a:fillRect/>
                </a:stretch>
              </p:blipFill>
              <p:spPr>
                <a:xfrm>
                  <a:off x="6388856" y="7280414"/>
                  <a:ext cx="408479" cy="336032"/>
                </a:xfrm>
                <a:prstGeom prst="rect">
                  <a:avLst/>
                </a:prstGeom>
              </p:spPr>
            </p:pic>
          </p:grpSp>
        </p:grpSp>
        <p:pic>
          <p:nvPicPr>
            <p:cNvPr id="305" name="Object 304"/>
            <p:cNvPicPr>
              <a:picLocks noChangeAspect="1"/>
            </p:cNvPicPr>
            <p:nvPr/>
          </p:nvPicPr>
          <p:blipFill>
            <a:blip r:embed="rId132" cstate="print"/>
            <a:stretch>
              <a:fillRect/>
            </a:stretch>
          </p:blipFill>
          <p:spPr>
            <a:xfrm rot="2940000">
              <a:off x="6580541" y="2669055"/>
              <a:ext cx="493510" cy="533510"/>
            </a:xfrm>
            <a:prstGeom prst="rect">
              <a:avLst/>
            </a:prstGeom>
          </p:spPr>
        </p:pic>
        <p:pic>
          <p:nvPicPr>
            <p:cNvPr id="306" name="Object 305"/>
            <p:cNvPicPr>
              <a:picLocks noChangeAspect="1"/>
            </p:cNvPicPr>
            <p:nvPr/>
          </p:nvPicPr>
          <p:blipFill>
            <a:blip r:embed="rId133" cstate="print"/>
            <a:stretch>
              <a:fillRect/>
            </a:stretch>
          </p:blipFill>
          <p:spPr>
            <a:xfrm rot="2940000">
              <a:off x="6580541" y="6639462"/>
              <a:ext cx="493510" cy="533510"/>
            </a:xfrm>
            <a:prstGeom prst="rect">
              <a:avLst/>
            </a:prstGeom>
          </p:spPr>
        </p:pic>
      </p:grpSp>
      <p:pic>
        <p:nvPicPr>
          <p:cNvPr id="308" name="Object 307"/>
          <p:cNvPicPr>
            <a:picLocks noChangeAspect="1"/>
          </p:cNvPicPr>
          <p:nvPr/>
        </p:nvPicPr>
        <p:blipFill>
          <a:blip r:embed="rId134" cstate="print"/>
          <a:stretch>
            <a:fillRect/>
          </a:stretch>
        </p:blipFill>
        <p:spPr>
          <a:xfrm>
            <a:off x="6781231" y="2476678"/>
            <a:ext cx="655989" cy="430075"/>
          </a:xfrm>
          <a:prstGeom prst="rect">
            <a:avLst/>
          </a:prstGeom>
        </p:spPr>
      </p:pic>
      <p:pic>
        <p:nvPicPr>
          <p:cNvPr id="309" name="Object 308"/>
          <p:cNvPicPr>
            <a:picLocks noChangeAspect="1"/>
          </p:cNvPicPr>
          <p:nvPr/>
        </p:nvPicPr>
        <p:blipFill>
          <a:blip r:embed="rId135" cstate="print"/>
          <a:stretch>
            <a:fillRect/>
          </a:stretch>
        </p:blipFill>
        <p:spPr>
          <a:xfrm>
            <a:off x="6808170" y="6532496"/>
            <a:ext cx="655989" cy="430075"/>
          </a:xfrm>
          <a:prstGeom prst="rect">
            <a:avLst/>
          </a:prstGeom>
        </p:spPr>
      </p:pic>
      <p:grpSp>
        <p:nvGrpSpPr>
          <p:cNvPr id="1088" name="그룹 1088"/>
          <p:cNvGrpSpPr/>
          <p:nvPr/>
        </p:nvGrpSpPr>
        <p:grpSpPr>
          <a:xfrm>
            <a:off x="3844331" y="8862474"/>
            <a:ext cx="2980965" cy="17750"/>
            <a:chOff x="3844331" y="8862474"/>
            <a:chExt cx="2980965" cy="17750"/>
          </a:xfrm>
        </p:grpSpPr>
        <p:pic>
          <p:nvPicPr>
            <p:cNvPr id="311" name="Object 310"/>
            <p:cNvPicPr>
              <a:picLocks noChangeAspect="1"/>
            </p:cNvPicPr>
            <p:nvPr/>
          </p:nvPicPr>
          <p:blipFill>
            <a:blip r:embed="rId136" cstate="print"/>
            <a:stretch>
              <a:fillRect/>
            </a:stretch>
          </p:blipFill>
          <p:spPr>
            <a:xfrm rot="2040000">
              <a:off x="3844331" y="8862474"/>
              <a:ext cx="2980965" cy="17750"/>
            </a:xfrm>
            <a:prstGeom prst="rect">
              <a:avLst/>
            </a:prstGeom>
          </p:spPr>
        </p:pic>
      </p:grpSp>
      <p:grpSp>
        <p:nvGrpSpPr>
          <p:cNvPr id="1089" name="그룹 1089"/>
          <p:cNvGrpSpPr/>
          <p:nvPr/>
        </p:nvGrpSpPr>
        <p:grpSpPr>
          <a:xfrm>
            <a:off x="3806766" y="8407611"/>
            <a:ext cx="3041854" cy="17750"/>
            <a:chOff x="3806766" y="8407611"/>
            <a:chExt cx="3041854" cy="17750"/>
          </a:xfrm>
        </p:grpSpPr>
        <p:pic>
          <p:nvPicPr>
            <p:cNvPr id="314" name="Object 313"/>
            <p:cNvPicPr>
              <a:picLocks noChangeAspect="1"/>
            </p:cNvPicPr>
            <p:nvPr/>
          </p:nvPicPr>
          <p:blipFill>
            <a:blip r:embed="rId137" cstate="print"/>
            <a:stretch>
              <a:fillRect/>
            </a:stretch>
          </p:blipFill>
          <p:spPr>
            <a:xfrm rot="2220000">
              <a:off x="3806766" y="8407611"/>
              <a:ext cx="3041854" cy="17750"/>
            </a:xfrm>
            <a:prstGeom prst="rect">
              <a:avLst/>
            </a:prstGeom>
          </p:spPr>
        </p:pic>
      </p:grpSp>
      <p:grpSp>
        <p:nvGrpSpPr>
          <p:cNvPr id="1090" name="그룹 1090"/>
          <p:cNvGrpSpPr/>
          <p:nvPr/>
        </p:nvGrpSpPr>
        <p:grpSpPr>
          <a:xfrm>
            <a:off x="3786472" y="7925424"/>
            <a:ext cx="3155596" cy="17750"/>
            <a:chOff x="3786472" y="7925424"/>
            <a:chExt cx="3155596" cy="17750"/>
          </a:xfrm>
        </p:grpSpPr>
        <p:pic>
          <p:nvPicPr>
            <p:cNvPr id="317" name="Object 316"/>
            <p:cNvPicPr>
              <a:picLocks noChangeAspect="1"/>
            </p:cNvPicPr>
            <p:nvPr/>
          </p:nvPicPr>
          <p:blipFill>
            <a:blip r:embed="rId138" cstate="print"/>
            <a:stretch>
              <a:fillRect/>
            </a:stretch>
          </p:blipFill>
          <p:spPr>
            <a:xfrm rot="2340000">
              <a:off x="3786472" y="7925424"/>
              <a:ext cx="3155596" cy="17750"/>
            </a:xfrm>
            <a:prstGeom prst="rect">
              <a:avLst/>
            </a:prstGeom>
          </p:spPr>
        </p:pic>
      </p:grpSp>
      <p:grpSp>
        <p:nvGrpSpPr>
          <p:cNvPr id="1091" name="그룹 1091"/>
          <p:cNvGrpSpPr/>
          <p:nvPr/>
        </p:nvGrpSpPr>
        <p:grpSpPr>
          <a:xfrm>
            <a:off x="3753087" y="7484817"/>
            <a:ext cx="3227104" cy="17750"/>
            <a:chOff x="3753087" y="7484817"/>
            <a:chExt cx="3227104" cy="17750"/>
          </a:xfrm>
        </p:grpSpPr>
        <p:pic>
          <p:nvPicPr>
            <p:cNvPr id="320" name="Object 319"/>
            <p:cNvPicPr>
              <a:picLocks noChangeAspect="1"/>
            </p:cNvPicPr>
            <p:nvPr/>
          </p:nvPicPr>
          <p:blipFill>
            <a:blip r:embed="rId139" cstate="print"/>
            <a:stretch>
              <a:fillRect/>
            </a:stretch>
          </p:blipFill>
          <p:spPr>
            <a:xfrm rot="2400000">
              <a:off x="3753087" y="7484817"/>
              <a:ext cx="3227104" cy="17750"/>
            </a:xfrm>
            <a:prstGeom prst="rect">
              <a:avLst/>
            </a:prstGeom>
          </p:spPr>
        </p:pic>
      </p:grpSp>
      <p:grpSp>
        <p:nvGrpSpPr>
          <p:cNvPr id="1092" name="그룹 1092"/>
          <p:cNvGrpSpPr/>
          <p:nvPr/>
        </p:nvGrpSpPr>
        <p:grpSpPr>
          <a:xfrm>
            <a:off x="3507959" y="6155951"/>
            <a:ext cx="3493296" cy="17750"/>
            <a:chOff x="3507959" y="6155951"/>
            <a:chExt cx="3493296" cy="17750"/>
          </a:xfrm>
        </p:grpSpPr>
        <p:pic>
          <p:nvPicPr>
            <p:cNvPr id="323" name="Object 322"/>
            <p:cNvPicPr>
              <a:picLocks noChangeAspect="1"/>
            </p:cNvPicPr>
            <p:nvPr/>
          </p:nvPicPr>
          <p:blipFill>
            <a:blip r:embed="rId140" cstate="print"/>
            <a:stretch>
              <a:fillRect/>
            </a:stretch>
          </p:blipFill>
          <p:spPr>
            <a:xfrm rot="3000000">
              <a:off x="3507959" y="6155951"/>
              <a:ext cx="3493296" cy="17750"/>
            </a:xfrm>
            <a:prstGeom prst="rect">
              <a:avLst/>
            </a:prstGeom>
          </p:spPr>
        </p:pic>
      </p:grpSp>
      <p:pic>
        <p:nvPicPr>
          <p:cNvPr id="325" name="Object 324"/>
          <p:cNvPicPr>
            <a:picLocks noChangeAspect="1"/>
          </p:cNvPicPr>
          <p:nvPr/>
        </p:nvPicPr>
        <p:blipFill>
          <a:blip r:embed="rId141" cstate="print"/>
          <a:stretch>
            <a:fillRect/>
          </a:stretch>
        </p:blipFill>
        <p:spPr>
          <a:xfrm rot="-5400000">
            <a:off x="5046661" y="6469030"/>
            <a:ext cx="493510" cy="533510"/>
          </a:xfrm>
          <a:prstGeom prst="rect">
            <a:avLst/>
          </a:prstGeom>
        </p:spPr>
      </p:pic>
      <p:grpSp>
        <p:nvGrpSpPr>
          <p:cNvPr id="1093" name="그룹 1093"/>
          <p:cNvGrpSpPr/>
          <p:nvPr/>
        </p:nvGrpSpPr>
        <p:grpSpPr>
          <a:xfrm>
            <a:off x="3811597" y="6592472"/>
            <a:ext cx="3036331" cy="17750"/>
            <a:chOff x="3811597" y="6592472"/>
            <a:chExt cx="3036331" cy="17750"/>
          </a:xfrm>
        </p:grpSpPr>
        <p:pic>
          <p:nvPicPr>
            <p:cNvPr id="327" name="Object 326"/>
            <p:cNvPicPr>
              <a:picLocks noChangeAspect="1"/>
            </p:cNvPicPr>
            <p:nvPr/>
          </p:nvPicPr>
          <p:blipFill>
            <a:blip r:embed="rId142" cstate="print"/>
            <a:stretch>
              <a:fillRect/>
            </a:stretch>
          </p:blipFill>
          <p:spPr>
            <a:xfrm rot="-2160000">
              <a:off x="3811597" y="6592472"/>
              <a:ext cx="3036331" cy="17750"/>
            </a:xfrm>
            <a:prstGeom prst="rect">
              <a:avLst/>
            </a:prstGeom>
          </p:spPr>
        </p:pic>
      </p:grpSp>
      <p:grpSp>
        <p:nvGrpSpPr>
          <p:cNvPr id="1094" name="그룹 1094"/>
          <p:cNvGrpSpPr/>
          <p:nvPr/>
        </p:nvGrpSpPr>
        <p:grpSpPr>
          <a:xfrm>
            <a:off x="3816199" y="6159979"/>
            <a:ext cx="2974032" cy="17750"/>
            <a:chOff x="3816199" y="6159979"/>
            <a:chExt cx="2974032" cy="17750"/>
          </a:xfrm>
        </p:grpSpPr>
        <p:pic>
          <p:nvPicPr>
            <p:cNvPr id="330" name="Object 329"/>
            <p:cNvPicPr>
              <a:picLocks noChangeAspect="1"/>
            </p:cNvPicPr>
            <p:nvPr/>
          </p:nvPicPr>
          <p:blipFill>
            <a:blip r:embed="rId143" cstate="print"/>
            <a:stretch>
              <a:fillRect/>
            </a:stretch>
          </p:blipFill>
          <p:spPr>
            <a:xfrm rot="-2040000">
              <a:off x="3816199" y="6159979"/>
              <a:ext cx="2974032" cy="17750"/>
            </a:xfrm>
            <a:prstGeom prst="rect">
              <a:avLst/>
            </a:prstGeom>
          </p:spPr>
        </p:pic>
      </p:grpSp>
      <p:grpSp>
        <p:nvGrpSpPr>
          <p:cNvPr id="1095" name="그룹 1095"/>
          <p:cNvGrpSpPr/>
          <p:nvPr/>
        </p:nvGrpSpPr>
        <p:grpSpPr>
          <a:xfrm>
            <a:off x="3949802" y="5697688"/>
            <a:ext cx="2747214" cy="17750"/>
            <a:chOff x="3949802" y="5697688"/>
            <a:chExt cx="2747214" cy="17750"/>
          </a:xfrm>
        </p:grpSpPr>
        <p:pic>
          <p:nvPicPr>
            <p:cNvPr id="333" name="Object 332"/>
            <p:cNvPicPr>
              <a:picLocks noChangeAspect="1"/>
            </p:cNvPicPr>
            <p:nvPr/>
          </p:nvPicPr>
          <p:blipFill>
            <a:blip r:embed="rId144" cstate="print"/>
            <a:stretch>
              <a:fillRect/>
            </a:stretch>
          </p:blipFill>
          <p:spPr>
            <a:xfrm rot="-1920000">
              <a:off x="3949802" y="5697688"/>
              <a:ext cx="2747214" cy="17750"/>
            </a:xfrm>
            <a:prstGeom prst="rect">
              <a:avLst/>
            </a:prstGeom>
          </p:spPr>
        </p:pic>
      </p:grpSp>
      <p:grpSp>
        <p:nvGrpSpPr>
          <p:cNvPr id="1096" name="그룹 1096"/>
          <p:cNvGrpSpPr/>
          <p:nvPr/>
        </p:nvGrpSpPr>
        <p:grpSpPr>
          <a:xfrm>
            <a:off x="3935687" y="5276899"/>
            <a:ext cx="2684877" cy="17750"/>
            <a:chOff x="3935687" y="5276899"/>
            <a:chExt cx="2684877" cy="17750"/>
          </a:xfrm>
        </p:grpSpPr>
        <p:pic>
          <p:nvPicPr>
            <p:cNvPr id="336" name="Object 335"/>
            <p:cNvPicPr>
              <a:picLocks noChangeAspect="1"/>
            </p:cNvPicPr>
            <p:nvPr/>
          </p:nvPicPr>
          <p:blipFill>
            <a:blip r:embed="rId145" cstate="print"/>
            <a:stretch>
              <a:fillRect/>
            </a:stretch>
          </p:blipFill>
          <p:spPr>
            <a:xfrm rot="-1740000">
              <a:off x="3935687" y="5276899"/>
              <a:ext cx="2684877" cy="17750"/>
            </a:xfrm>
            <a:prstGeom prst="rect">
              <a:avLst/>
            </a:prstGeom>
          </p:spPr>
        </p:pic>
      </p:grpSp>
      <p:grpSp>
        <p:nvGrpSpPr>
          <p:cNvPr id="1097" name="그룹 1097"/>
          <p:cNvGrpSpPr/>
          <p:nvPr/>
        </p:nvGrpSpPr>
        <p:grpSpPr>
          <a:xfrm>
            <a:off x="4010902" y="3917510"/>
            <a:ext cx="2406732" cy="17750"/>
            <a:chOff x="4010902" y="3917510"/>
            <a:chExt cx="2406732" cy="17750"/>
          </a:xfrm>
        </p:grpSpPr>
        <p:pic>
          <p:nvPicPr>
            <p:cNvPr id="339" name="Object 338"/>
            <p:cNvPicPr>
              <a:picLocks noChangeAspect="1"/>
            </p:cNvPicPr>
            <p:nvPr/>
          </p:nvPicPr>
          <p:blipFill>
            <a:blip r:embed="rId146" cstate="print"/>
            <a:stretch>
              <a:fillRect/>
            </a:stretch>
          </p:blipFill>
          <p:spPr>
            <a:xfrm rot="-1080000">
              <a:off x="4010902" y="3917510"/>
              <a:ext cx="2406732" cy="17750"/>
            </a:xfrm>
            <a:prstGeom prst="rect">
              <a:avLst/>
            </a:prstGeom>
          </p:spPr>
        </p:pic>
      </p:grpSp>
      <p:pic>
        <p:nvPicPr>
          <p:cNvPr id="341" name="Object 340"/>
          <p:cNvPicPr>
            <a:picLocks noChangeAspect="1"/>
          </p:cNvPicPr>
          <p:nvPr/>
        </p:nvPicPr>
        <p:blipFill>
          <a:blip r:embed="rId147" cstate="print"/>
          <a:stretch>
            <a:fillRect/>
          </a:stretch>
        </p:blipFill>
        <p:spPr>
          <a:xfrm rot="-5400000">
            <a:off x="4829386" y="3990052"/>
            <a:ext cx="493510" cy="533510"/>
          </a:xfrm>
          <a:prstGeom prst="rect">
            <a:avLst/>
          </a:prstGeom>
        </p:spPr>
      </p:pic>
      <p:grpSp>
        <p:nvGrpSpPr>
          <p:cNvPr id="1098" name="그룹 1098"/>
          <p:cNvGrpSpPr/>
          <p:nvPr/>
        </p:nvGrpSpPr>
        <p:grpSpPr>
          <a:xfrm>
            <a:off x="3689313" y="7035843"/>
            <a:ext cx="3205312" cy="17750"/>
            <a:chOff x="3689313" y="7035843"/>
            <a:chExt cx="3205312" cy="17750"/>
          </a:xfrm>
        </p:grpSpPr>
        <p:pic>
          <p:nvPicPr>
            <p:cNvPr id="343" name="Object 342"/>
            <p:cNvPicPr>
              <a:picLocks noChangeAspect="1"/>
            </p:cNvPicPr>
            <p:nvPr/>
          </p:nvPicPr>
          <p:blipFill>
            <a:blip r:embed="rId148" cstate="print"/>
            <a:stretch>
              <a:fillRect/>
            </a:stretch>
          </p:blipFill>
          <p:spPr>
            <a:xfrm rot="2580000">
              <a:off x="3689313" y="7035843"/>
              <a:ext cx="3205312" cy="17750"/>
            </a:xfrm>
            <a:prstGeom prst="rect">
              <a:avLst/>
            </a:prstGeom>
          </p:spPr>
        </p:pic>
      </p:grpSp>
      <p:grpSp>
        <p:nvGrpSpPr>
          <p:cNvPr id="1099" name="그룹 1099"/>
          <p:cNvGrpSpPr/>
          <p:nvPr/>
        </p:nvGrpSpPr>
        <p:grpSpPr>
          <a:xfrm>
            <a:off x="4008198" y="4727170"/>
            <a:ext cx="2605498" cy="17750"/>
            <a:chOff x="4008198" y="4727170"/>
            <a:chExt cx="2605498" cy="17750"/>
          </a:xfrm>
        </p:grpSpPr>
        <p:pic>
          <p:nvPicPr>
            <p:cNvPr id="346" name="Object 345"/>
            <p:cNvPicPr>
              <a:picLocks noChangeAspect="1"/>
            </p:cNvPicPr>
            <p:nvPr/>
          </p:nvPicPr>
          <p:blipFill>
            <a:blip r:embed="rId149" cstate="print"/>
            <a:stretch>
              <a:fillRect/>
            </a:stretch>
          </p:blipFill>
          <p:spPr>
            <a:xfrm rot="-1560000">
              <a:off x="4008198" y="4727170"/>
              <a:ext cx="2605498" cy="17750"/>
            </a:xfrm>
            <a:prstGeom prst="rect">
              <a:avLst/>
            </a:prstGeom>
          </p:spPr>
        </p:pic>
      </p:grpSp>
      <p:pic>
        <p:nvPicPr>
          <p:cNvPr id="348" name="Object 347"/>
          <p:cNvPicPr>
            <a:picLocks noChangeAspect="1"/>
          </p:cNvPicPr>
          <p:nvPr/>
        </p:nvPicPr>
        <p:blipFill>
          <a:blip r:embed="rId150" cstate="print"/>
          <a:stretch>
            <a:fillRect/>
          </a:stretch>
        </p:blipFill>
        <p:spPr>
          <a:xfrm>
            <a:off x="6686907" y="6057295"/>
            <a:ext cx="2083328" cy="569957"/>
          </a:xfrm>
          <a:prstGeom prst="rect">
            <a:avLst/>
          </a:prstGeom>
        </p:spPr>
      </p:pic>
      <p:grpSp>
        <p:nvGrpSpPr>
          <p:cNvPr id="1100" name="그룹 1100"/>
          <p:cNvGrpSpPr/>
          <p:nvPr/>
        </p:nvGrpSpPr>
        <p:grpSpPr>
          <a:xfrm>
            <a:off x="9373015" y="5117410"/>
            <a:ext cx="2120868" cy="2305125"/>
            <a:chOff x="9373015" y="5117410"/>
            <a:chExt cx="2120868" cy="2305125"/>
          </a:xfrm>
        </p:grpSpPr>
        <p:grpSp>
          <p:nvGrpSpPr>
            <p:cNvPr id="1101" name="그룹 1101"/>
            <p:cNvGrpSpPr/>
            <p:nvPr/>
          </p:nvGrpSpPr>
          <p:grpSpPr>
            <a:xfrm>
              <a:off x="9406855" y="5175351"/>
              <a:ext cx="828695" cy="954802"/>
              <a:chOff x="9406855" y="5175351"/>
              <a:chExt cx="828695" cy="954802"/>
            </a:xfrm>
          </p:grpSpPr>
          <p:grpSp>
            <p:nvGrpSpPr>
              <p:cNvPr id="1102" name="그룹 1102"/>
              <p:cNvGrpSpPr/>
              <p:nvPr/>
            </p:nvGrpSpPr>
            <p:grpSpPr>
              <a:xfrm>
                <a:off x="9353921" y="5248525"/>
                <a:ext cx="954802" cy="808455"/>
                <a:chOff x="9353921" y="5248525"/>
                <a:chExt cx="954802" cy="808455"/>
              </a:xfrm>
            </p:grpSpPr>
            <p:pic>
              <p:nvPicPr>
                <p:cNvPr id="352" name="Object 351"/>
                <p:cNvPicPr>
                  <a:picLocks noChangeAspect="1"/>
                </p:cNvPicPr>
                <p:nvPr/>
              </p:nvPicPr>
              <p:blipFill>
                <a:blip r:embed="rId151" cstate="print"/>
                <a:stretch>
                  <a:fillRect/>
                </a:stretch>
              </p:blipFill>
              <p:spPr>
                <a:xfrm rot="5400000">
                  <a:off x="9353921" y="5248525"/>
                  <a:ext cx="954802" cy="808455"/>
                </a:xfrm>
                <a:prstGeom prst="rect">
                  <a:avLst/>
                </a:prstGeom>
              </p:spPr>
            </p:pic>
          </p:grpSp>
          <p:grpSp>
            <p:nvGrpSpPr>
              <p:cNvPr id="1103" name="그룹 1103"/>
              <p:cNvGrpSpPr/>
              <p:nvPr/>
            </p:nvGrpSpPr>
            <p:grpSpPr>
              <a:xfrm>
                <a:off x="9406855" y="5623795"/>
                <a:ext cx="808455" cy="21222"/>
                <a:chOff x="9406855" y="5623795"/>
                <a:chExt cx="808455" cy="21222"/>
              </a:xfrm>
            </p:grpSpPr>
            <p:pic>
              <p:nvPicPr>
                <p:cNvPr id="355" name="Object 354"/>
                <p:cNvPicPr>
                  <a:picLocks noChangeAspect="1"/>
                </p:cNvPicPr>
                <p:nvPr/>
              </p:nvPicPr>
              <p:blipFill>
                <a:blip r:embed="rId152" cstate="print"/>
                <a:stretch>
                  <a:fillRect/>
                </a:stretch>
              </p:blipFill>
              <p:spPr>
                <a:xfrm>
                  <a:off x="9406855" y="5623795"/>
                  <a:ext cx="808455" cy="21222"/>
                </a:xfrm>
                <a:prstGeom prst="rect">
                  <a:avLst/>
                </a:prstGeom>
              </p:spPr>
            </p:pic>
          </p:grpSp>
          <p:pic>
            <p:nvPicPr>
              <p:cNvPr id="357" name="Object 356"/>
              <p:cNvPicPr>
                <a:picLocks noChangeAspect="1"/>
              </p:cNvPicPr>
              <p:nvPr/>
            </p:nvPicPr>
            <p:blipFill>
              <a:blip r:embed="rId153" cstate="print"/>
              <a:stretch>
                <a:fillRect/>
              </a:stretch>
            </p:blipFill>
            <p:spPr>
              <a:xfrm>
                <a:off x="9673026" y="5657510"/>
                <a:ext cx="369005" cy="413776"/>
              </a:xfrm>
              <a:prstGeom prst="rect">
                <a:avLst/>
              </a:prstGeom>
            </p:spPr>
          </p:pic>
          <p:pic>
            <p:nvPicPr>
              <p:cNvPr id="358" name="Object 357"/>
              <p:cNvPicPr>
                <a:picLocks noChangeAspect="1"/>
              </p:cNvPicPr>
              <p:nvPr/>
            </p:nvPicPr>
            <p:blipFill>
              <a:blip r:embed="rId154" cstate="print"/>
              <a:stretch>
                <a:fillRect/>
              </a:stretch>
            </p:blipFill>
            <p:spPr>
              <a:xfrm>
                <a:off x="9655632" y="5190657"/>
                <a:ext cx="372110" cy="413786"/>
              </a:xfrm>
              <a:prstGeom prst="rect">
                <a:avLst/>
              </a:prstGeom>
            </p:spPr>
          </p:pic>
        </p:grpSp>
        <p:grpSp>
          <p:nvGrpSpPr>
            <p:cNvPr id="1104" name="그룹 1104"/>
            <p:cNvGrpSpPr/>
            <p:nvPr/>
          </p:nvGrpSpPr>
          <p:grpSpPr>
            <a:xfrm>
              <a:off x="9567512" y="5353301"/>
              <a:ext cx="828695" cy="954802"/>
              <a:chOff x="9567512" y="5353301"/>
              <a:chExt cx="828695" cy="954802"/>
            </a:xfrm>
          </p:grpSpPr>
          <p:grpSp>
            <p:nvGrpSpPr>
              <p:cNvPr id="1105" name="그룹 1105"/>
              <p:cNvGrpSpPr/>
              <p:nvPr/>
            </p:nvGrpSpPr>
            <p:grpSpPr>
              <a:xfrm>
                <a:off x="9514578" y="5426474"/>
                <a:ext cx="954802" cy="808455"/>
                <a:chOff x="9514578" y="5426474"/>
                <a:chExt cx="954802" cy="808455"/>
              </a:xfrm>
            </p:grpSpPr>
            <p:pic>
              <p:nvPicPr>
                <p:cNvPr id="362" name="Object 361"/>
                <p:cNvPicPr>
                  <a:picLocks noChangeAspect="1"/>
                </p:cNvPicPr>
                <p:nvPr/>
              </p:nvPicPr>
              <p:blipFill>
                <a:blip r:embed="rId155" cstate="print"/>
                <a:stretch>
                  <a:fillRect/>
                </a:stretch>
              </p:blipFill>
              <p:spPr>
                <a:xfrm rot="5400000">
                  <a:off x="9514578" y="5426474"/>
                  <a:ext cx="954802" cy="808455"/>
                </a:xfrm>
                <a:prstGeom prst="rect">
                  <a:avLst/>
                </a:prstGeom>
              </p:spPr>
            </p:pic>
          </p:grpSp>
          <p:grpSp>
            <p:nvGrpSpPr>
              <p:cNvPr id="1106" name="그룹 1106"/>
              <p:cNvGrpSpPr/>
              <p:nvPr/>
            </p:nvGrpSpPr>
            <p:grpSpPr>
              <a:xfrm>
                <a:off x="9567512" y="5801745"/>
                <a:ext cx="808455" cy="21222"/>
                <a:chOff x="9567512" y="5801745"/>
                <a:chExt cx="808455" cy="21222"/>
              </a:xfrm>
            </p:grpSpPr>
            <p:pic>
              <p:nvPicPr>
                <p:cNvPr id="365" name="Object 364"/>
                <p:cNvPicPr>
                  <a:picLocks noChangeAspect="1"/>
                </p:cNvPicPr>
                <p:nvPr/>
              </p:nvPicPr>
              <p:blipFill>
                <a:blip r:embed="rId156" cstate="print"/>
                <a:stretch>
                  <a:fillRect/>
                </a:stretch>
              </p:blipFill>
              <p:spPr>
                <a:xfrm>
                  <a:off x="9567512" y="5801745"/>
                  <a:ext cx="808455" cy="21222"/>
                </a:xfrm>
                <a:prstGeom prst="rect">
                  <a:avLst/>
                </a:prstGeom>
              </p:spPr>
            </p:pic>
          </p:grpSp>
          <p:pic>
            <p:nvPicPr>
              <p:cNvPr id="367" name="Object 366"/>
              <p:cNvPicPr>
                <a:picLocks noChangeAspect="1"/>
              </p:cNvPicPr>
              <p:nvPr/>
            </p:nvPicPr>
            <p:blipFill>
              <a:blip r:embed="rId157" cstate="print"/>
              <a:stretch>
                <a:fillRect/>
              </a:stretch>
            </p:blipFill>
            <p:spPr>
              <a:xfrm>
                <a:off x="9833684" y="5835460"/>
                <a:ext cx="369005" cy="413776"/>
              </a:xfrm>
              <a:prstGeom prst="rect">
                <a:avLst/>
              </a:prstGeom>
            </p:spPr>
          </p:pic>
          <p:pic>
            <p:nvPicPr>
              <p:cNvPr id="368" name="Object 367"/>
              <p:cNvPicPr>
                <a:picLocks noChangeAspect="1"/>
              </p:cNvPicPr>
              <p:nvPr/>
            </p:nvPicPr>
            <p:blipFill>
              <a:blip r:embed="rId158" cstate="print"/>
              <a:stretch>
                <a:fillRect/>
              </a:stretch>
            </p:blipFill>
            <p:spPr>
              <a:xfrm>
                <a:off x="9816290" y="5368606"/>
                <a:ext cx="372110" cy="413786"/>
              </a:xfrm>
              <a:prstGeom prst="rect">
                <a:avLst/>
              </a:prstGeom>
            </p:spPr>
          </p:pic>
        </p:grpSp>
        <p:grpSp>
          <p:nvGrpSpPr>
            <p:cNvPr id="1107" name="그룹 1107"/>
            <p:cNvGrpSpPr/>
            <p:nvPr/>
          </p:nvGrpSpPr>
          <p:grpSpPr>
            <a:xfrm>
              <a:off x="10088128" y="5777441"/>
              <a:ext cx="828695" cy="954802"/>
              <a:chOff x="10088128" y="5777441"/>
              <a:chExt cx="828695" cy="954802"/>
            </a:xfrm>
          </p:grpSpPr>
          <p:grpSp>
            <p:nvGrpSpPr>
              <p:cNvPr id="1108" name="그룹 1108"/>
              <p:cNvGrpSpPr/>
              <p:nvPr/>
            </p:nvGrpSpPr>
            <p:grpSpPr>
              <a:xfrm>
                <a:off x="10035194" y="5850614"/>
                <a:ext cx="954802" cy="808455"/>
                <a:chOff x="10035194" y="5850614"/>
                <a:chExt cx="954802" cy="808455"/>
              </a:xfrm>
            </p:grpSpPr>
            <p:pic>
              <p:nvPicPr>
                <p:cNvPr id="372" name="Object 371"/>
                <p:cNvPicPr>
                  <a:picLocks noChangeAspect="1"/>
                </p:cNvPicPr>
                <p:nvPr/>
              </p:nvPicPr>
              <p:blipFill>
                <a:blip r:embed="rId159" cstate="print"/>
                <a:stretch>
                  <a:fillRect/>
                </a:stretch>
              </p:blipFill>
              <p:spPr>
                <a:xfrm rot="5400000">
                  <a:off x="10035194" y="5850614"/>
                  <a:ext cx="954802" cy="808455"/>
                </a:xfrm>
                <a:prstGeom prst="rect">
                  <a:avLst/>
                </a:prstGeom>
              </p:spPr>
            </p:pic>
          </p:grpSp>
          <p:grpSp>
            <p:nvGrpSpPr>
              <p:cNvPr id="1109" name="그룹 1109"/>
              <p:cNvGrpSpPr/>
              <p:nvPr/>
            </p:nvGrpSpPr>
            <p:grpSpPr>
              <a:xfrm>
                <a:off x="10088128" y="6225885"/>
                <a:ext cx="808455" cy="21222"/>
                <a:chOff x="10088128" y="6225885"/>
                <a:chExt cx="808455" cy="21222"/>
              </a:xfrm>
            </p:grpSpPr>
            <p:pic>
              <p:nvPicPr>
                <p:cNvPr id="375" name="Object 374"/>
                <p:cNvPicPr>
                  <a:picLocks noChangeAspect="1"/>
                </p:cNvPicPr>
                <p:nvPr/>
              </p:nvPicPr>
              <p:blipFill>
                <a:blip r:embed="rId160" cstate="print"/>
                <a:stretch>
                  <a:fillRect/>
                </a:stretch>
              </p:blipFill>
              <p:spPr>
                <a:xfrm>
                  <a:off x="10088128" y="6225885"/>
                  <a:ext cx="808455" cy="21222"/>
                </a:xfrm>
                <a:prstGeom prst="rect">
                  <a:avLst/>
                </a:prstGeom>
              </p:spPr>
            </p:pic>
          </p:grpSp>
          <p:pic>
            <p:nvPicPr>
              <p:cNvPr id="377" name="Object 376"/>
              <p:cNvPicPr>
                <a:picLocks noChangeAspect="1"/>
              </p:cNvPicPr>
              <p:nvPr/>
            </p:nvPicPr>
            <p:blipFill>
              <a:blip r:embed="rId161" cstate="print"/>
              <a:stretch>
                <a:fillRect/>
              </a:stretch>
            </p:blipFill>
            <p:spPr>
              <a:xfrm>
                <a:off x="10354299" y="6259600"/>
                <a:ext cx="369005" cy="413776"/>
              </a:xfrm>
              <a:prstGeom prst="rect">
                <a:avLst/>
              </a:prstGeom>
            </p:spPr>
          </p:pic>
          <p:pic>
            <p:nvPicPr>
              <p:cNvPr id="378" name="Object 377"/>
              <p:cNvPicPr>
                <a:picLocks noChangeAspect="1"/>
              </p:cNvPicPr>
              <p:nvPr/>
            </p:nvPicPr>
            <p:blipFill>
              <a:blip r:embed="rId162" cstate="print"/>
              <a:stretch>
                <a:fillRect/>
              </a:stretch>
            </p:blipFill>
            <p:spPr>
              <a:xfrm>
                <a:off x="10336905" y="5792746"/>
                <a:ext cx="372110" cy="413786"/>
              </a:xfrm>
              <a:prstGeom prst="rect">
                <a:avLst/>
              </a:prstGeom>
            </p:spPr>
          </p:pic>
        </p:grpSp>
        <p:pic>
          <p:nvPicPr>
            <p:cNvPr id="380" name="Object 379"/>
            <p:cNvPicPr>
              <a:picLocks noChangeAspect="1"/>
            </p:cNvPicPr>
            <p:nvPr/>
          </p:nvPicPr>
          <p:blipFill>
            <a:blip r:embed="rId163" cstate="print"/>
            <a:stretch>
              <a:fillRect/>
            </a:stretch>
          </p:blipFill>
          <p:spPr>
            <a:xfrm rot="2520000">
              <a:off x="10413231" y="5208390"/>
              <a:ext cx="651166" cy="503832"/>
            </a:xfrm>
            <a:prstGeom prst="rect">
              <a:avLst/>
            </a:prstGeom>
          </p:spPr>
        </p:pic>
        <p:pic>
          <p:nvPicPr>
            <p:cNvPr id="381" name="Object 380"/>
            <p:cNvPicPr>
              <a:picLocks noChangeAspect="1"/>
            </p:cNvPicPr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10794886" y="5101399"/>
              <a:ext cx="727424" cy="417386"/>
            </a:xfrm>
            <a:prstGeom prst="rect">
              <a:avLst/>
            </a:prstGeom>
          </p:spPr>
        </p:pic>
        <p:pic>
          <p:nvPicPr>
            <p:cNvPr id="382" name="Object 381"/>
            <p:cNvPicPr>
              <a:picLocks noChangeAspect="1"/>
            </p:cNvPicPr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9332783" y="6995071"/>
              <a:ext cx="1767243" cy="569957"/>
            </a:xfrm>
            <a:prstGeom prst="rect">
              <a:avLst/>
            </a:prstGeom>
          </p:spPr>
        </p:pic>
      </p:grpSp>
      <p:grpSp>
        <p:nvGrpSpPr>
          <p:cNvPr id="1110" name="그룹 1110"/>
          <p:cNvGrpSpPr/>
          <p:nvPr/>
        </p:nvGrpSpPr>
        <p:grpSpPr>
          <a:xfrm>
            <a:off x="7293800" y="4673053"/>
            <a:ext cx="2170556" cy="286678"/>
            <a:chOff x="7293800" y="4673053"/>
            <a:chExt cx="2170556" cy="286678"/>
          </a:xfrm>
        </p:grpSpPr>
        <p:pic>
          <p:nvPicPr>
            <p:cNvPr id="385" name="Object 384"/>
            <p:cNvPicPr>
              <a:picLocks noChangeAspect="1"/>
            </p:cNvPicPr>
            <p:nvPr/>
          </p:nvPicPr>
          <p:blipFill>
            <a:blip r:embed="rId166" cstate="print"/>
            <a:stretch>
              <a:fillRect/>
            </a:stretch>
          </p:blipFill>
          <p:spPr>
            <a:xfrm rot="1260000">
              <a:off x="7293800" y="4673053"/>
              <a:ext cx="2170556" cy="286678"/>
            </a:xfrm>
            <a:prstGeom prst="rect">
              <a:avLst/>
            </a:prstGeom>
          </p:spPr>
        </p:pic>
      </p:grpSp>
      <p:grpSp>
        <p:nvGrpSpPr>
          <p:cNvPr id="1111" name="그룹 1111"/>
          <p:cNvGrpSpPr/>
          <p:nvPr/>
        </p:nvGrpSpPr>
        <p:grpSpPr>
          <a:xfrm>
            <a:off x="7152745" y="7122986"/>
            <a:ext cx="2170556" cy="286678"/>
            <a:chOff x="7152745" y="7122986"/>
            <a:chExt cx="2170556" cy="286678"/>
          </a:xfrm>
        </p:grpSpPr>
        <p:pic>
          <p:nvPicPr>
            <p:cNvPr id="388" name="Object 387"/>
            <p:cNvPicPr>
              <a:picLocks noChangeAspect="1"/>
            </p:cNvPicPr>
            <p:nvPr/>
          </p:nvPicPr>
          <p:blipFill>
            <a:blip r:embed="rId167" cstate="print"/>
            <a:stretch>
              <a:fillRect/>
            </a:stretch>
          </p:blipFill>
          <p:spPr>
            <a:xfrm rot="-1380000">
              <a:off x="7152745" y="7122986"/>
              <a:ext cx="2170556" cy="286678"/>
            </a:xfrm>
            <a:prstGeom prst="rect">
              <a:avLst/>
            </a:prstGeom>
          </p:spPr>
        </p:pic>
      </p:grpSp>
      <p:grpSp>
        <p:nvGrpSpPr>
          <p:cNvPr id="1112" name="그룹 1112"/>
          <p:cNvGrpSpPr/>
          <p:nvPr/>
        </p:nvGrpSpPr>
        <p:grpSpPr>
          <a:xfrm>
            <a:off x="12511177" y="1959986"/>
            <a:ext cx="4436013" cy="1491400"/>
            <a:chOff x="12511177" y="1959986"/>
            <a:chExt cx="4436013" cy="1491400"/>
          </a:xfrm>
        </p:grpSpPr>
        <p:pic>
          <p:nvPicPr>
            <p:cNvPr id="391" name="Object 390"/>
            <p:cNvPicPr>
              <a:picLocks noChangeAspect="1"/>
            </p:cNvPicPr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12511177" y="1959986"/>
              <a:ext cx="4436013" cy="1491400"/>
            </a:xfrm>
            <a:prstGeom prst="rect">
              <a:avLst/>
            </a:prstGeom>
          </p:spPr>
        </p:pic>
      </p:grpSp>
      <p:pic>
        <p:nvPicPr>
          <p:cNvPr id="393" name="Object 392"/>
          <p:cNvPicPr>
            <a:picLocks noChangeAspect="1"/>
          </p:cNvPicPr>
          <p:nvPr/>
        </p:nvPicPr>
        <p:blipFill>
          <a:blip r:embed="rId169" cstate="print"/>
          <a:stretch>
            <a:fillRect/>
          </a:stretch>
        </p:blipFill>
        <p:spPr>
          <a:xfrm>
            <a:off x="-900116" y="3795370"/>
            <a:ext cx="3634027" cy="1019036"/>
          </a:xfrm>
          <a:prstGeom prst="rect">
            <a:avLst/>
          </a:prstGeom>
        </p:spPr>
      </p:pic>
      <p:grpSp>
        <p:nvGrpSpPr>
          <p:cNvPr id="1113" name="그룹 1113"/>
          <p:cNvGrpSpPr/>
          <p:nvPr/>
        </p:nvGrpSpPr>
        <p:grpSpPr>
          <a:xfrm>
            <a:off x="10627460" y="2339666"/>
            <a:ext cx="589988" cy="495965"/>
            <a:chOff x="10627460" y="2339666"/>
            <a:chExt cx="589988" cy="495965"/>
          </a:xfrm>
        </p:grpSpPr>
        <p:pic>
          <p:nvPicPr>
            <p:cNvPr id="395" name="Object 394"/>
            <p:cNvPicPr>
              <a:picLocks noChangeAspect="1"/>
            </p:cNvPicPr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10627460" y="2339666"/>
              <a:ext cx="589988" cy="495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2023-06-15T16:27:14Z</dcterms:created>
  <dcterms:modified xsi:type="dcterms:W3CDTF">2023-06-15T16:27:14Z</dcterms:modified>
</cp:coreProperties>
</file>