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Relationship Id="rId12" Type="http://schemas.openxmlformats.org/officeDocument/2006/relationships/image" Target="../media/image161.png"/><Relationship Id="rId13" Type="http://schemas.openxmlformats.org/officeDocument/2006/relationships/image" Target="../media/image162.png"/><Relationship Id="rId14" Type="http://schemas.openxmlformats.org/officeDocument/2006/relationships/image" Target="../media/image163.png"/><Relationship Id="rId15" Type="http://schemas.openxmlformats.org/officeDocument/2006/relationships/image" Target="../media/image164.png"/><Relationship Id="rId16" Type="http://schemas.openxmlformats.org/officeDocument/2006/relationships/image" Target="../media/image165.png"/><Relationship Id="rId17" Type="http://schemas.openxmlformats.org/officeDocument/2006/relationships/image" Target="../media/image166.png"/><Relationship Id="rId18" Type="http://schemas.openxmlformats.org/officeDocument/2006/relationships/image" Target="../media/image167.png"/><Relationship Id="rId19" Type="http://schemas.openxmlformats.org/officeDocument/2006/relationships/image" Target="../media/image168.png"/><Relationship Id="rId20" Type="http://schemas.openxmlformats.org/officeDocument/2006/relationships/image" Target="../media/image169.png"/><Relationship Id="rId21" Type="http://schemas.openxmlformats.org/officeDocument/2006/relationships/image" Target="../media/image170.png"/><Relationship Id="rId22" Type="http://schemas.openxmlformats.org/officeDocument/2006/relationships/image" Target="../media/image171.png"/><Relationship Id="rId23" Type="http://schemas.openxmlformats.org/officeDocument/2006/relationships/image" Target="../media/image1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3.png"/><Relationship Id="rId3" Type="http://schemas.openxmlformats.org/officeDocument/2006/relationships/image" Target="../media/image174.png"/><Relationship Id="rId4" Type="http://schemas.openxmlformats.org/officeDocument/2006/relationships/image" Target="../media/image175.png"/><Relationship Id="rId5" Type="http://schemas.openxmlformats.org/officeDocument/2006/relationships/image" Target="../media/image176.png"/><Relationship Id="rId6" Type="http://schemas.openxmlformats.org/officeDocument/2006/relationships/image" Target="../media/image177.png"/><Relationship Id="rId7" Type="http://schemas.openxmlformats.org/officeDocument/2006/relationships/image" Target="../media/image178.png"/><Relationship Id="rId8" Type="http://schemas.openxmlformats.org/officeDocument/2006/relationships/image" Target="../media/image179.png"/><Relationship Id="rId9" Type="http://schemas.openxmlformats.org/officeDocument/2006/relationships/image" Target="../media/image180.png"/><Relationship Id="rId10" Type="http://schemas.openxmlformats.org/officeDocument/2006/relationships/image" Target="../media/image181.png"/><Relationship Id="rId11" Type="http://schemas.openxmlformats.org/officeDocument/2006/relationships/image" Target="../media/image182.png"/><Relationship Id="rId12" Type="http://schemas.openxmlformats.org/officeDocument/2006/relationships/image" Target="../media/image183.png"/><Relationship Id="rId13" Type="http://schemas.openxmlformats.org/officeDocument/2006/relationships/image" Target="../media/image184.png"/><Relationship Id="rId14" Type="http://schemas.openxmlformats.org/officeDocument/2006/relationships/image" Target="../media/image185.png"/><Relationship Id="rId15" Type="http://schemas.openxmlformats.org/officeDocument/2006/relationships/image" Target="../media/image18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6" Type="http://schemas.openxmlformats.org/officeDocument/2006/relationships/image" Target="../media/image19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2322" y="3212584"/>
            <a:ext cx="7659381" cy="34051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28287" y="2648041"/>
            <a:ext cx="4982137" cy="4982137"/>
            <a:chOff x="11628287" y="2648041"/>
            <a:chExt cx="4982137" cy="498213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8287" y="2648041"/>
              <a:ext cx="4982137" cy="498213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2508" y="8643261"/>
            <a:ext cx="2637033" cy="13525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812" y="1781507"/>
            <a:ext cx="4465810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788600" y="2699268"/>
            <a:ext cx="8433964" cy="99838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453018" y="3726443"/>
            <a:ext cx="12510773" cy="26408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6294" y="3593995"/>
            <a:ext cx="1304318" cy="7365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8425" y="5864019"/>
            <a:ext cx="6656467" cy="1980499"/>
            <a:chOff x="278425" y="5864019"/>
            <a:chExt cx="6656467" cy="19804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448188" y="5863889"/>
              <a:ext cx="12510773" cy="264083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836" y="5799430"/>
              <a:ext cx="1851623" cy="73653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476" y="8010101"/>
            <a:ext cx="6760822" cy="2048491"/>
            <a:chOff x="190476" y="8010101"/>
            <a:chExt cx="6760822" cy="20484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2431781" y="8077964"/>
              <a:ext cx="12510773" cy="26408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887" y="7945512"/>
              <a:ext cx="1755804" cy="7365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3727" y="3658584"/>
            <a:ext cx="6762062" cy="2273425"/>
            <a:chOff x="493727" y="3658584"/>
            <a:chExt cx="6762062" cy="227342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727" y="3658584"/>
              <a:ext cx="6762062" cy="2273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744361" y="7591926"/>
            <a:ext cx="7900202" cy="1442421"/>
            <a:chOff x="9744361" y="7591926"/>
            <a:chExt cx="7900202" cy="144242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744361" y="7591926"/>
              <a:ext cx="7900202" cy="1442421"/>
              <a:chOff x="9744361" y="7591926"/>
              <a:chExt cx="7900202" cy="144242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744361" y="7591926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74832" y="7737744"/>
              <a:ext cx="6838242" cy="11282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71158" y="7868841"/>
            <a:ext cx="2067378" cy="888591"/>
            <a:chOff x="6571158" y="7868841"/>
            <a:chExt cx="2067378" cy="88859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6571158" y="7868841"/>
              <a:ext cx="2067378" cy="8885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57631" y="8034994"/>
            <a:ext cx="589988" cy="495965"/>
            <a:chOff x="8457631" y="8034994"/>
            <a:chExt cx="589988" cy="4959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57631" y="8034994"/>
              <a:ext cx="589988" cy="4959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65250" y="4804517"/>
            <a:ext cx="589988" cy="495965"/>
            <a:chOff x="8465250" y="4804517"/>
            <a:chExt cx="589988" cy="4959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65250" y="4804517"/>
              <a:ext cx="589988" cy="4959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696842" y="3040231"/>
            <a:ext cx="7900202" cy="1442421"/>
            <a:chOff x="9696842" y="3040231"/>
            <a:chExt cx="7900202" cy="144242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96842" y="3040231"/>
              <a:ext cx="7900202" cy="1442421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27335" y="3186049"/>
            <a:ext cx="6876861" cy="11282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744361" y="4885156"/>
            <a:ext cx="7900202" cy="1442421"/>
            <a:chOff x="9744361" y="4885156"/>
            <a:chExt cx="7900202" cy="144242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44361" y="4885156"/>
              <a:ext cx="7900202" cy="144242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274858" y="5030973"/>
            <a:ext cx="6840871" cy="1128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3594143" cy="1135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83236" y="1781507"/>
            <a:ext cx="3842200" cy="9851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44191" y="3267607"/>
            <a:ext cx="2713107" cy="2713107"/>
            <a:chOff x="2044191" y="3267607"/>
            <a:chExt cx="2713107" cy="27131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4191" y="3267607"/>
              <a:ext cx="2713107" cy="271310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5168" y="6299137"/>
            <a:ext cx="2107041" cy="9714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90" y="7567488"/>
            <a:ext cx="5914176" cy="13266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28436" y="6371916"/>
            <a:ext cx="2480955" cy="97140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88217" y="7795973"/>
            <a:ext cx="5514843" cy="945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57895" y="3210789"/>
            <a:ext cx="2769925" cy="2769925"/>
            <a:chOff x="7757895" y="3210789"/>
            <a:chExt cx="2769925" cy="276992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7895" y="3210789"/>
              <a:ext cx="2769925" cy="27699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66324" y="3439505"/>
            <a:ext cx="2369310" cy="2369310"/>
            <a:chOff x="13966324" y="3439505"/>
            <a:chExt cx="2369310" cy="2369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66324" y="3439505"/>
              <a:ext cx="2369310" cy="236931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049335" y="6299135"/>
            <a:ext cx="2107050" cy="97140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84120" y="7765896"/>
            <a:ext cx="5178167" cy="945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1872448" cy="11246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3436" y="2209569"/>
            <a:ext cx="12327563" cy="7329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4874138" y="3119267"/>
            <a:ext cx="16327154" cy="11830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40389" y="3046072"/>
            <a:ext cx="4313871" cy="4313871"/>
            <a:chOff x="1340389" y="3046072"/>
            <a:chExt cx="4313871" cy="4313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0389" y="3046072"/>
              <a:ext cx="4313871" cy="43138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81" y="442709"/>
            <a:ext cx="2333600" cy="11651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9612" y="1752936"/>
            <a:ext cx="3572096" cy="9857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37957" y="3405545"/>
            <a:ext cx="3118735" cy="3118735"/>
            <a:chOff x="1937957" y="3405545"/>
            <a:chExt cx="3118735" cy="311873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7957" y="3405545"/>
              <a:ext cx="3118735" cy="31187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50444" y="3046072"/>
            <a:ext cx="4313871" cy="4313871"/>
            <a:chOff x="6850444" y="3046072"/>
            <a:chExt cx="4313871" cy="4313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0444" y="3046072"/>
              <a:ext cx="4313871" cy="4313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58189" y="3869110"/>
            <a:ext cx="2498381" cy="2498381"/>
            <a:chOff x="7758189" y="3869110"/>
            <a:chExt cx="2498381" cy="2498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8189" y="3869110"/>
              <a:ext cx="2498381" cy="2498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31454" y="3046072"/>
            <a:ext cx="4313871" cy="4313871"/>
            <a:chOff x="12631454" y="3046072"/>
            <a:chExt cx="4313871" cy="43138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1454" y="3046072"/>
              <a:ext cx="4313871" cy="43138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31247" y="3945865"/>
            <a:ext cx="2514286" cy="2514286"/>
            <a:chOff x="13531247" y="3945865"/>
            <a:chExt cx="2514286" cy="25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31247" y="3945865"/>
              <a:ext cx="2514286" cy="251428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82758" y="7874611"/>
            <a:ext cx="4963707" cy="92621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39402" y="7898173"/>
            <a:ext cx="2972679" cy="83033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57145" y="7874611"/>
            <a:ext cx="2156060" cy="83033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021685" y="8751610"/>
            <a:ext cx="6726954" cy="111782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728742" y="8751609"/>
            <a:ext cx="6370211" cy="111744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07152" y="8751609"/>
            <a:ext cx="6103916" cy="11178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1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810" y="1752936"/>
            <a:ext cx="5013515" cy="9857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9219" y="2681787"/>
            <a:ext cx="7604514" cy="6025689"/>
            <a:chOff x="769219" y="2681787"/>
            <a:chExt cx="7604514" cy="602568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69219" y="4318692"/>
              <a:ext cx="2751880" cy="2751880"/>
              <a:chOff x="769219" y="4318692"/>
              <a:chExt cx="2751880" cy="275188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9219" y="4318692"/>
                <a:ext cx="2751880" cy="2751880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453690" y="4865508"/>
              <a:ext cx="1677748" cy="1677748"/>
              <a:chOff x="5453690" y="4865508"/>
              <a:chExt cx="1677748" cy="167774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453690" y="4865508"/>
                <a:ext cx="1677748" cy="16777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786373" y="4930756"/>
              <a:ext cx="979413" cy="979413"/>
              <a:chOff x="5786373" y="4930756"/>
              <a:chExt cx="979413" cy="97941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786373" y="4930756"/>
                <a:ext cx="979413" cy="97941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453690" y="7029728"/>
              <a:ext cx="1677748" cy="1677748"/>
              <a:chOff x="5453690" y="7029728"/>
              <a:chExt cx="1677748" cy="167774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53690" y="7029728"/>
                <a:ext cx="1677748" cy="16777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710375" y="7138207"/>
              <a:ext cx="1147201" cy="1147201"/>
              <a:chOff x="5710375" y="7138207"/>
              <a:chExt cx="1147201" cy="114720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10375" y="7138207"/>
                <a:ext cx="1147201" cy="114720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745101" y="4357411"/>
              <a:ext cx="1388558" cy="62584"/>
              <a:chOff x="3745101" y="4357411"/>
              <a:chExt cx="1388558" cy="6258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3745101" y="4357411"/>
                <a:ext cx="1388558" cy="6258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978762" y="5613635"/>
              <a:ext cx="1335125" cy="62584"/>
              <a:chOff x="3978762" y="5613635"/>
              <a:chExt cx="1335125" cy="6258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10800000">
                <a:off x="3978762" y="5613635"/>
                <a:ext cx="1335125" cy="6258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3821561" y="7033245"/>
              <a:ext cx="1388558" cy="62584"/>
              <a:chOff x="3821561" y="7033245"/>
              <a:chExt cx="1388558" cy="6258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2700000">
                <a:off x="3821561" y="7033245"/>
                <a:ext cx="1388558" cy="6258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453690" y="2681787"/>
              <a:ext cx="1677748" cy="1677748"/>
              <a:chOff x="5453690" y="2681787"/>
              <a:chExt cx="1677748" cy="167774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453690" y="2681787"/>
                <a:ext cx="1677748" cy="167774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5844785" y="2900906"/>
              <a:ext cx="867512" cy="867512"/>
              <a:chOff x="5844785" y="2900906"/>
              <a:chExt cx="867512" cy="86751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44785" y="2900906"/>
                <a:ext cx="867512" cy="867512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0295" y="3740908"/>
              <a:ext cx="1771223" cy="698528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28447" y="5869073"/>
              <a:ext cx="3240347" cy="69852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01516" y="8058416"/>
              <a:ext cx="2480985" cy="698528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51719" y="7184721"/>
              <a:ext cx="1017040" cy="6440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373733" y="4915702"/>
            <a:ext cx="3553868" cy="1557860"/>
            <a:chOff x="8373733" y="4915702"/>
            <a:chExt cx="3553868" cy="1557860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8373733" y="4915702"/>
              <a:ext cx="3553868" cy="1557860"/>
              <a:chOff x="8373733" y="4915702"/>
              <a:chExt cx="3553868" cy="155786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373733" y="4915702"/>
                <a:ext cx="3553868" cy="155786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83001" y="5222203"/>
              <a:ext cx="2394070" cy="93054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062607" y="3658584"/>
            <a:ext cx="3695540" cy="3695540"/>
            <a:chOff x="13062607" y="3658584"/>
            <a:chExt cx="3695540" cy="369554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62607" y="3658584"/>
              <a:ext cx="3695540" cy="369554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294461" y="7610267"/>
            <a:ext cx="4582555" cy="1101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1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880" y="1752936"/>
            <a:ext cx="4673924" cy="9857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4163" y="2922084"/>
            <a:ext cx="16817237" cy="3246891"/>
            <a:chOff x="704163" y="2922084"/>
            <a:chExt cx="16817237" cy="32468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4163" y="3050632"/>
              <a:ext cx="3109991" cy="3109991"/>
              <a:chOff x="704163" y="3050632"/>
              <a:chExt cx="3109991" cy="310999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4163" y="3050632"/>
                <a:ext cx="3109991" cy="310999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011244" y="4211299"/>
              <a:ext cx="424009" cy="364648"/>
              <a:chOff x="4011244" y="4211299"/>
              <a:chExt cx="424009" cy="364648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011244" y="4211299"/>
                <a:ext cx="424009" cy="3646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5184875" y="3102308"/>
              <a:ext cx="3058314" cy="3058314"/>
              <a:chOff x="5184875" y="3102308"/>
              <a:chExt cx="3058314" cy="305831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4875" y="3102308"/>
                <a:ext cx="3058314" cy="3058314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024552" y="4211299"/>
              <a:ext cx="424009" cy="364648"/>
              <a:chOff x="9024552" y="4211299"/>
              <a:chExt cx="424009" cy="36464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024552" y="4211299"/>
                <a:ext cx="424009" cy="3646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867646" y="3022573"/>
              <a:ext cx="3109991" cy="3109991"/>
              <a:chOff x="9867646" y="3022573"/>
              <a:chExt cx="3109991" cy="310999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67646" y="3022573"/>
                <a:ext cx="3109991" cy="310999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453020" y="4211299"/>
              <a:ext cx="424009" cy="364648"/>
              <a:chOff x="13453020" y="4211299"/>
              <a:chExt cx="424009" cy="36464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3453020" y="4211299"/>
                <a:ext cx="424009" cy="36464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454734" y="2922084"/>
              <a:ext cx="3058358" cy="3000718"/>
              <a:chOff x="14454734" y="2922084"/>
              <a:chExt cx="3058358" cy="300071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4454734" y="2922084"/>
                <a:ext cx="3058358" cy="3000718"/>
              </a:xfrm>
              <a:prstGeom prst="rect">
                <a:avLst/>
              </a:prstGeom>
            </p:spPr>
          </p:pic>
        </p:grpSp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6240" y="6104766"/>
            <a:ext cx="2914231" cy="97140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77945" y="6207621"/>
            <a:ext cx="2917431" cy="97140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31430" y="6310478"/>
            <a:ext cx="2536260" cy="97140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902002" y="6383259"/>
            <a:ext cx="2528441" cy="97140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9713" y="7428906"/>
            <a:ext cx="3399853" cy="162173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16392" y="7428906"/>
            <a:ext cx="2151348" cy="8517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012953" y="7458982"/>
            <a:ext cx="1336786" cy="85176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483525" y="7561839"/>
            <a:ext cx="2852786" cy="8701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02671" y="1716349"/>
            <a:ext cx="6582476" cy="9857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323521" y="3658584"/>
            <a:ext cx="6316327" cy="3611743"/>
            <a:chOff x="-323521" y="3658584"/>
            <a:chExt cx="6316327" cy="361174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17808" y="3658584"/>
              <a:ext cx="3611743" cy="3611743"/>
              <a:chOff x="1017808" y="3658584"/>
              <a:chExt cx="3611743" cy="361174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17808" y="3658584"/>
                <a:ext cx="3611743" cy="361174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93995" y="4440481"/>
              <a:ext cx="4477279" cy="19639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47506" y="4829055"/>
            <a:ext cx="3860213" cy="1322770"/>
            <a:chOff x="3947506" y="4829055"/>
            <a:chExt cx="3860213" cy="13227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3947506" y="4829055"/>
              <a:ext cx="3860213" cy="13227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58171" y="3187042"/>
            <a:ext cx="3061041" cy="9902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38419" y="6903042"/>
            <a:ext cx="3173898" cy="99028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38408" y="3203145"/>
            <a:ext cx="8109859" cy="7022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87998" y="3406305"/>
            <a:ext cx="355833" cy="306017"/>
            <a:chOff x="9887998" y="3406305"/>
            <a:chExt cx="355833" cy="3060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9887998" y="3406305"/>
              <a:ext cx="355833" cy="3060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600662" y="3888508"/>
            <a:ext cx="4551566" cy="10869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924066" y="5146333"/>
            <a:ext cx="7684459" cy="11178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926094" y="5319415"/>
            <a:ext cx="355833" cy="306017"/>
            <a:chOff x="9926094" y="5319415"/>
            <a:chExt cx="355833" cy="30601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9926094" y="5319415"/>
              <a:ext cx="355833" cy="30601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95607" y="7017095"/>
            <a:ext cx="7150887" cy="11121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935617" y="7276041"/>
            <a:ext cx="355833" cy="306017"/>
            <a:chOff x="9935617" y="7276041"/>
            <a:chExt cx="355833" cy="30601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9935617" y="7276041"/>
              <a:ext cx="355833" cy="30601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86083" y="8301771"/>
            <a:ext cx="6223192" cy="66697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943236" y="8521755"/>
            <a:ext cx="355833" cy="306017"/>
            <a:chOff x="9943236" y="8521755"/>
            <a:chExt cx="355833" cy="3060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9943236" y="8521755"/>
              <a:ext cx="355833" cy="306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44010" y="2787759"/>
            <a:ext cx="7900202" cy="1442421"/>
            <a:chOff x="8544010" y="2787759"/>
            <a:chExt cx="7900202" cy="1442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4010" y="2787759"/>
              <a:ext cx="7900202" cy="144242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02671" y="1716349"/>
            <a:ext cx="6582476" cy="9857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323521" y="2949311"/>
            <a:ext cx="6316327" cy="2878045"/>
            <a:chOff x="-323521" y="2949311"/>
            <a:chExt cx="6316327" cy="287804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95621" y="2949311"/>
              <a:ext cx="2878045" cy="2878045"/>
              <a:chOff x="1395621" y="2949311"/>
              <a:chExt cx="2878045" cy="287804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5621" y="2949311"/>
                <a:ext cx="2878045" cy="287804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93995" y="3595729"/>
              <a:ext cx="4369631" cy="13702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23521" y="6489110"/>
            <a:ext cx="6316327" cy="2878045"/>
            <a:chOff x="-323521" y="6489110"/>
            <a:chExt cx="6316327" cy="287804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95621" y="6489110"/>
              <a:ext cx="2878045" cy="2878045"/>
              <a:chOff x="1395621" y="6489110"/>
              <a:chExt cx="2878045" cy="287804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95621" y="6489110"/>
                <a:ext cx="2878045" cy="2878045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93995" y="7135526"/>
              <a:ext cx="4369631" cy="13702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03333" y="5525407"/>
            <a:ext cx="3518797" cy="1370239"/>
            <a:chOff x="4203333" y="5525407"/>
            <a:chExt cx="3518797" cy="137023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4203333" y="5525407"/>
              <a:ext cx="3518797" cy="137023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18473" y="2868915"/>
            <a:ext cx="12516689" cy="139596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544010" y="5142857"/>
            <a:ext cx="7900202" cy="1442421"/>
            <a:chOff x="8544010" y="5142857"/>
            <a:chExt cx="7900202" cy="14424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44010" y="5142857"/>
              <a:ext cx="7900202" cy="14424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18478" y="5224011"/>
            <a:ext cx="12599156" cy="132977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544005" y="7598354"/>
            <a:ext cx="7900202" cy="1442421"/>
            <a:chOff x="8544005" y="7598354"/>
            <a:chExt cx="7900202" cy="144242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44005" y="7598354"/>
              <a:ext cx="7900202" cy="144242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18478" y="7679506"/>
            <a:ext cx="12183584" cy="132893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160551" y="5937792"/>
            <a:ext cx="810795" cy="681583"/>
            <a:chOff x="7160551" y="5937792"/>
            <a:chExt cx="810795" cy="68158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0551" y="5937792"/>
              <a:ext cx="810795" cy="6815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24901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26545" y="2699266"/>
            <a:ext cx="10654050" cy="9983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9069" y="7604827"/>
            <a:ext cx="8433788" cy="2134521"/>
            <a:chOff x="709069" y="7604827"/>
            <a:chExt cx="8433788" cy="21345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069" y="7604827"/>
              <a:ext cx="8433788" cy="21345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1264" y="7727440"/>
            <a:ext cx="8078060" cy="19163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13046" y="3905842"/>
            <a:ext cx="7034553" cy="3231420"/>
            <a:chOff x="1113046" y="3905842"/>
            <a:chExt cx="7034553" cy="32314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046" y="3905842"/>
              <a:ext cx="7034553" cy="32314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754" y="2671418"/>
            <a:ext cx="18406015" cy="1442421"/>
            <a:chOff x="4496754" y="2671418"/>
            <a:chExt cx="18406015" cy="14424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844899" y="2671418"/>
              <a:ext cx="7900202" cy="1442421"/>
              <a:chOff x="9844899" y="2671418"/>
              <a:chExt cx="7900202" cy="144242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44899" y="2671418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43422" y="2822247"/>
              <a:ext cx="13080233" cy="11467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652143" y="4495677"/>
            <a:ext cx="18406015" cy="1442421"/>
            <a:chOff x="4652143" y="4495677"/>
            <a:chExt cx="18406015" cy="144242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814823" y="4495677"/>
              <a:ext cx="7900202" cy="1442421"/>
              <a:chOff x="9814823" y="4495677"/>
              <a:chExt cx="7900202" cy="144242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814823" y="4495677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8811" y="4681590"/>
              <a:ext cx="11506614" cy="11282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81971" y="6266271"/>
            <a:ext cx="18406015" cy="1442421"/>
            <a:chOff x="4581971" y="6266271"/>
            <a:chExt cx="18406015" cy="144242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839881" y="6266271"/>
              <a:ext cx="7900202" cy="1442421"/>
              <a:chOff x="9839881" y="6266271"/>
              <a:chExt cx="7900202" cy="144242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839881" y="6266271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28639" y="6442658"/>
              <a:ext cx="12834861" cy="112829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581971" y="8086810"/>
            <a:ext cx="18406015" cy="1442421"/>
            <a:chOff x="4581971" y="8086810"/>
            <a:chExt cx="18406015" cy="144242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839878" y="8086810"/>
              <a:ext cx="7900202" cy="1442421"/>
              <a:chOff x="9839878" y="8086810"/>
              <a:chExt cx="7900202" cy="144242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39878" y="8086810"/>
                <a:ext cx="7900202" cy="1442421"/>
              </a:xfrm>
              <a:prstGeom prst="rect">
                <a:avLst/>
              </a:prstGeom>
            </p:spPr>
          </p:pic>
        </p:grpSp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8639" y="8463192"/>
              <a:ext cx="13030595" cy="630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33" y="1781512"/>
            <a:ext cx="4349981" cy="9857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426545" y="2699266"/>
            <a:ext cx="10654050" cy="9983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9069" y="4018082"/>
            <a:ext cx="4796191" cy="4732491"/>
            <a:chOff x="709069" y="4018082"/>
            <a:chExt cx="4796191" cy="47324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069" y="4018082"/>
              <a:ext cx="4796191" cy="473249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322" y="8932401"/>
            <a:ext cx="4448880" cy="8118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883590" y="5937792"/>
            <a:ext cx="589988" cy="495965"/>
            <a:chOff x="5883590" y="5937792"/>
            <a:chExt cx="589988" cy="4959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3590" y="5937792"/>
              <a:ext cx="589988" cy="4959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20729" y="4239085"/>
            <a:ext cx="4644257" cy="2134521"/>
            <a:chOff x="6820729" y="4239085"/>
            <a:chExt cx="4644257" cy="21345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820729" y="4239085"/>
              <a:ext cx="4644257" cy="2134521"/>
              <a:chOff x="6820729" y="4239085"/>
              <a:chExt cx="4644257" cy="2134521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20729" y="4239085"/>
                <a:ext cx="4644257" cy="2134521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6748" y="4344859"/>
              <a:ext cx="4457994" cy="18444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53994" y="2931485"/>
            <a:ext cx="11813519" cy="804122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07622" y="4252523"/>
            <a:ext cx="3114900" cy="6765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820729" y="6855015"/>
            <a:ext cx="4644257" cy="2134521"/>
            <a:chOff x="6820729" y="6855015"/>
            <a:chExt cx="4644257" cy="213452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820729" y="6855015"/>
              <a:ext cx="4644257" cy="2134521"/>
              <a:chOff x="6820729" y="6855015"/>
              <a:chExt cx="4644257" cy="213452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20729" y="6855015"/>
                <a:ext cx="4644257" cy="213452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20759" y="6960785"/>
              <a:ext cx="4168823" cy="1782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4549" y="7798091"/>
            <a:ext cx="6121576" cy="1645518"/>
            <a:chOff x="614549" y="7798091"/>
            <a:chExt cx="6121576" cy="16455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49" y="7798091"/>
              <a:ext cx="6121576" cy="16455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81" y="442709"/>
            <a:ext cx="4113409" cy="1124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713" y="1371033"/>
            <a:ext cx="1346667" cy="493714"/>
            <a:chOff x="439713" y="1371033"/>
            <a:chExt cx="134666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713" y="1371033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1831" y="2029879"/>
            <a:ext cx="454476" cy="390849"/>
            <a:chOff x="481831" y="2029879"/>
            <a:chExt cx="454476" cy="3908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481831" y="2029879"/>
              <a:ext cx="454476" cy="3908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812" y="1781507"/>
            <a:ext cx="4465810" cy="9857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997" y="3509652"/>
            <a:ext cx="3195501" cy="86546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562213" y="4423608"/>
            <a:ext cx="12704177" cy="26816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413027" y="7004255"/>
            <a:ext cx="589988" cy="495965"/>
            <a:chOff x="3413027" y="7004255"/>
            <a:chExt cx="589988" cy="4959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413027" y="7004255"/>
              <a:ext cx="589988" cy="4959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174560" y="8031653"/>
            <a:ext cx="7932299" cy="115391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360028" y="2699268"/>
            <a:ext cx="7904831" cy="9983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106379" y="2733398"/>
            <a:ext cx="3992773" cy="1500249"/>
            <a:chOff x="4106379" y="2733398"/>
            <a:chExt cx="3992773" cy="15002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6379" y="2733398"/>
              <a:ext cx="3992773" cy="150024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08032" y="2788868"/>
            <a:ext cx="4370148" cy="676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656897" y="3612782"/>
            <a:ext cx="9170953" cy="3132435"/>
            <a:chOff x="8656897" y="3612782"/>
            <a:chExt cx="9170953" cy="313243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6897" y="3612782"/>
              <a:ext cx="9170953" cy="31324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00000" y="7798091"/>
            <a:ext cx="6808885" cy="1645518"/>
            <a:chOff x="10000000" y="7798091"/>
            <a:chExt cx="6808885" cy="164551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00000" y="7798091"/>
              <a:ext cx="6808885" cy="164551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84763" y="7841173"/>
            <a:ext cx="7584889" cy="16185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16601" y="6918201"/>
            <a:ext cx="3026568" cy="508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2023-06-02T17:35:48Z</dcterms:created>
  <dcterms:modified xsi:type="dcterms:W3CDTF">2023-06-02T17:35:48Z</dcterms:modified>
</cp:coreProperties>
</file>