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5324475" cy="7562850" type="screen4x3"/>
  <p:notesSz cx="7562850" cy="5324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20" Type="http://schemas.openxmlformats.org/officeDocument/2006/relationships/image" Target="../media/image30.png"/><Relationship Id="rId21" Type="http://schemas.openxmlformats.org/officeDocument/2006/relationships/image" Target="../media/image31.png"/><Relationship Id="rId22" Type="http://schemas.openxmlformats.org/officeDocument/2006/relationships/image" Target="../media/image32.png"/><Relationship Id="rId23" Type="http://schemas.openxmlformats.org/officeDocument/2006/relationships/image" Target="../media/image33.png"/><Relationship Id="rId24" Type="http://schemas.openxmlformats.org/officeDocument/2006/relationships/image" Target="../media/image34.png"/><Relationship Id="rId25" Type="http://schemas.openxmlformats.org/officeDocument/2006/relationships/image" Target="../media/image35.png"/><Relationship Id="rId26" Type="http://schemas.openxmlformats.org/officeDocument/2006/relationships/image" Target="../media/image36.png"/><Relationship Id="rId27" Type="http://schemas.openxmlformats.org/officeDocument/2006/relationships/image" Target="../media/image37.png"/><Relationship Id="rId28" Type="http://schemas.openxmlformats.org/officeDocument/2006/relationships/image" Target="../media/image38.png"/><Relationship Id="rId29" Type="http://schemas.openxmlformats.org/officeDocument/2006/relationships/image" Target="../media/image39.png"/><Relationship Id="rId30" Type="http://schemas.openxmlformats.org/officeDocument/2006/relationships/image" Target="../media/image40.png"/><Relationship Id="rId31" Type="http://schemas.openxmlformats.org/officeDocument/2006/relationships/image" Target="../media/image41.png"/><Relationship Id="rId32" Type="http://schemas.openxmlformats.org/officeDocument/2006/relationships/image" Target="../media/image42.png"/><Relationship Id="rId33" Type="http://schemas.openxmlformats.org/officeDocument/2006/relationships/image" Target="../media/image43.png"/><Relationship Id="rId34" Type="http://schemas.openxmlformats.org/officeDocument/2006/relationships/image" Target="../media/image44.png"/><Relationship Id="rId35" Type="http://schemas.openxmlformats.org/officeDocument/2006/relationships/image" Target="../media/image45.png"/><Relationship Id="rId36" Type="http://schemas.openxmlformats.org/officeDocument/2006/relationships/image" Target="../media/image46.png"/><Relationship Id="rId37" Type="http://schemas.openxmlformats.org/officeDocument/2006/relationships/image" Target="../media/image47.png"/><Relationship Id="rId38" Type="http://schemas.openxmlformats.org/officeDocument/2006/relationships/image" Target="../media/image48.png"/><Relationship Id="rId39" Type="http://schemas.openxmlformats.org/officeDocument/2006/relationships/image" Target="../media/image49.png"/><Relationship Id="rId40" Type="http://schemas.openxmlformats.org/officeDocument/2006/relationships/image" Target="../media/image5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62.png"/><Relationship Id="rId14" Type="http://schemas.openxmlformats.org/officeDocument/2006/relationships/image" Target="../media/image63.png"/><Relationship Id="rId15" Type="http://schemas.openxmlformats.org/officeDocument/2006/relationships/image" Target="../media/image64.png"/><Relationship Id="rId16" Type="http://schemas.openxmlformats.org/officeDocument/2006/relationships/image" Target="../media/image65.png"/><Relationship Id="rId17" Type="http://schemas.openxmlformats.org/officeDocument/2006/relationships/image" Target="../media/image66.png"/><Relationship Id="rId18" Type="http://schemas.openxmlformats.org/officeDocument/2006/relationships/image" Target="../media/image67.png"/><Relationship Id="rId19" Type="http://schemas.openxmlformats.org/officeDocument/2006/relationships/image" Target="../media/image68.png"/><Relationship Id="rId20" Type="http://schemas.openxmlformats.org/officeDocument/2006/relationships/image" Target="../media/image69.png"/><Relationship Id="rId21" Type="http://schemas.openxmlformats.org/officeDocument/2006/relationships/image" Target="../media/image70.png"/><Relationship Id="rId22" Type="http://schemas.openxmlformats.org/officeDocument/2006/relationships/image" Target="../media/image71.png"/><Relationship Id="rId23" Type="http://schemas.openxmlformats.org/officeDocument/2006/relationships/image" Target="../media/image72.png"/><Relationship Id="rId24" Type="http://schemas.openxmlformats.org/officeDocument/2006/relationships/image" Target="../media/image73.png"/><Relationship Id="rId25" Type="http://schemas.openxmlformats.org/officeDocument/2006/relationships/image" Target="../media/image74.png"/><Relationship Id="rId26" Type="http://schemas.openxmlformats.org/officeDocument/2006/relationships/image" Target="../media/image75.png"/><Relationship Id="rId27" Type="http://schemas.openxmlformats.org/officeDocument/2006/relationships/image" Target="../media/image76.png"/><Relationship Id="rId28" Type="http://schemas.openxmlformats.org/officeDocument/2006/relationships/image" Target="../media/image7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Relationship Id="rId11" Type="http://schemas.openxmlformats.org/officeDocument/2006/relationships/image" Target="../media/image91.png"/><Relationship Id="rId12" Type="http://schemas.openxmlformats.org/officeDocument/2006/relationships/image" Target="../media/image92.png"/><Relationship Id="rId13" Type="http://schemas.openxmlformats.org/officeDocument/2006/relationships/image" Target="../media/image93.png"/><Relationship Id="rId14" Type="http://schemas.openxmlformats.org/officeDocument/2006/relationships/image" Target="../media/image94.png"/><Relationship Id="rId15" Type="http://schemas.openxmlformats.org/officeDocument/2006/relationships/image" Target="../media/image9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Relationship Id="rId14" Type="http://schemas.openxmlformats.org/officeDocument/2006/relationships/image" Target="../media/image108.png"/><Relationship Id="rId15" Type="http://schemas.openxmlformats.org/officeDocument/2006/relationships/image" Target="../media/image109.png"/><Relationship Id="rId16" Type="http://schemas.openxmlformats.org/officeDocument/2006/relationships/image" Target="../media/image110.png"/><Relationship Id="rId17" Type="http://schemas.openxmlformats.org/officeDocument/2006/relationships/image" Target="../media/image111.png"/><Relationship Id="rId18" Type="http://schemas.openxmlformats.org/officeDocument/2006/relationships/image" Target="../media/image112.png"/><Relationship Id="rId19" Type="http://schemas.openxmlformats.org/officeDocument/2006/relationships/image" Target="../media/image11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Relationship Id="rId10" Type="http://schemas.openxmlformats.org/officeDocument/2006/relationships/image" Target="../media/image122.png"/><Relationship Id="rId11" Type="http://schemas.openxmlformats.org/officeDocument/2006/relationships/image" Target="../media/image123.png"/><Relationship Id="rId12" Type="http://schemas.openxmlformats.org/officeDocument/2006/relationships/image" Target="../media/image12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Relationship Id="rId7" Type="http://schemas.openxmlformats.org/officeDocument/2006/relationships/image" Target="../media/image13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D5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9699" y="6708423"/>
            <a:ext cx="146606" cy="93934"/>
            <a:chOff x="529699" y="6708423"/>
            <a:chExt cx="146606" cy="939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699" y="6708423"/>
              <a:ext cx="146606" cy="9393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782" y="693278"/>
            <a:ext cx="4538945" cy="214742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9961" y="6668961"/>
            <a:ext cx="597694" cy="16751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6511" y="6795811"/>
            <a:ext cx="1109338" cy="2132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29699" y="6884558"/>
            <a:ext cx="146606" cy="40369"/>
            <a:chOff x="529699" y="6884558"/>
            <a:chExt cx="146606" cy="4036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9699" y="6884558"/>
              <a:ext cx="146606" cy="4036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400000">
            <a:off x="4429376" y="1036291"/>
            <a:ext cx="721493" cy="30902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5400000">
            <a:off x="3804339" y="6311950"/>
            <a:ext cx="1925979" cy="3090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50289" y="3502009"/>
            <a:ext cx="3668279" cy="20866"/>
            <a:chOff x="2950289" y="3502009"/>
            <a:chExt cx="3668279" cy="2086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2950289" y="3502009"/>
              <a:ext cx="3668279" cy="208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4030" y="314619"/>
            <a:ext cx="3194286" cy="593220"/>
            <a:chOff x="954030" y="314619"/>
            <a:chExt cx="3194286" cy="59322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4030" y="314619"/>
              <a:ext cx="3194286" cy="59322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06361" y="422476"/>
            <a:ext cx="1630850" cy="39789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82789" y="5767008"/>
            <a:ext cx="2249488" cy="5727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D5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8782" y="693278"/>
            <a:ext cx="4538821" cy="21439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4428647" y="1035563"/>
            <a:ext cx="721493" cy="31048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3803668" y="6311164"/>
            <a:ext cx="1925865" cy="3104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50289" y="3502009"/>
            <a:ext cx="3668279" cy="20866"/>
            <a:chOff x="2950289" y="3502009"/>
            <a:chExt cx="3668279" cy="208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2950289" y="3502009"/>
              <a:ext cx="3668279" cy="20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4030" y="314619"/>
            <a:ext cx="3194286" cy="593220"/>
            <a:chOff x="954030" y="314619"/>
            <a:chExt cx="3194286" cy="5932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4030" y="314619"/>
              <a:ext cx="3194286" cy="59322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06361" y="422476"/>
            <a:ext cx="1631231" cy="3976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0364" y="362831"/>
            <a:ext cx="1988043" cy="10624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787406" y="1770782"/>
            <a:ext cx="536404" cy="5164897"/>
            <a:chOff x="4787406" y="1770782"/>
            <a:chExt cx="536404" cy="516489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7406" y="1770782"/>
              <a:ext cx="536404" cy="516489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2814314" y="4121164"/>
            <a:ext cx="4497678" cy="2665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89469" y="3231644"/>
            <a:ext cx="3754828" cy="1467567"/>
            <a:chOff x="489469" y="3231644"/>
            <a:chExt cx="3754828" cy="14675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29699" y="3231644"/>
              <a:ext cx="3714598" cy="6705"/>
              <a:chOff x="529699" y="3231644"/>
              <a:chExt cx="3714598" cy="670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529699" y="3231644"/>
                <a:ext cx="3714598" cy="6705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219" y="3126871"/>
              <a:ext cx="1043390" cy="1919161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62860" y="3467177"/>
              <a:ext cx="308064" cy="230988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66883" y="3758444"/>
              <a:ext cx="582249" cy="237840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49448" y="3794034"/>
              <a:ext cx="211297" cy="266516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66883" y="4022844"/>
              <a:ext cx="582249" cy="266516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49448" y="4032064"/>
              <a:ext cx="213316" cy="266516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66883" y="4257883"/>
              <a:ext cx="582249" cy="266516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49448" y="4257045"/>
              <a:ext cx="207249" cy="266516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529699" y="4692506"/>
              <a:ext cx="3714598" cy="6705"/>
              <a:chOff x="529699" y="4692506"/>
              <a:chExt cx="3714598" cy="6705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0800000">
                <a:off x="529699" y="4692506"/>
                <a:ext cx="3714598" cy="670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489469" y="1770782"/>
            <a:ext cx="3754828" cy="1385078"/>
            <a:chOff x="489469" y="1770782"/>
            <a:chExt cx="3754828" cy="138507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5219" y="1666008"/>
              <a:ext cx="1034142" cy="1660647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529699" y="1770782"/>
              <a:ext cx="3714598" cy="6705"/>
              <a:chOff x="529699" y="1770782"/>
              <a:chExt cx="3714598" cy="6705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0800000">
                <a:off x="529699" y="1770782"/>
                <a:ext cx="3714598" cy="6705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62860" y="2008989"/>
              <a:ext cx="259778" cy="230988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60178" y="2309704"/>
              <a:ext cx="520582" cy="266516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49448" y="2333170"/>
              <a:ext cx="213316" cy="266516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60178" y="2555276"/>
              <a:ext cx="698925" cy="266516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049448" y="2564494"/>
              <a:ext cx="213316" cy="266516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360178" y="2793668"/>
              <a:ext cx="430468" cy="266516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049448" y="2796180"/>
              <a:ext cx="207249" cy="266516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45219" y="4587733"/>
            <a:ext cx="1043666" cy="166064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353336" y="4928039"/>
            <a:ext cx="542331" cy="21472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366883" y="5215116"/>
            <a:ext cx="1198316" cy="23867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049448" y="5254897"/>
            <a:ext cx="218678" cy="266516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366883" y="5479516"/>
            <a:ext cx="1084049" cy="23867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4049448" y="5492926"/>
            <a:ext cx="212601" cy="26651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29699" y="6153369"/>
            <a:ext cx="3714598" cy="6705"/>
            <a:chOff x="529699" y="6153369"/>
            <a:chExt cx="3714598" cy="670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10800000">
              <a:off x="529699" y="6153369"/>
              <a:ext cx="3714598" cy="6705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464226" y="6537850"/>
            <a:ext cx="2776129" cy="190938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2353473" y="5757856"/>
            <a:ext cx="311411" cy="233725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042743" y="5751151"/>
            <a:ext cx="213916" cy="26651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29699" y="6548678"/>
            <a:ext cx="605689" cy="34604"/>
            <a:chOff x="529699" y="6548678"/>
            <a:chExt cx="605689" cy="3460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29699" y="6548678"/>
              <a:ext cx="605689" cy="34604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508217" y="6603531"/>
            <a:ext cx="368622" cy="195793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480455" y="6688517"/>
            <a:ext cx="1181719" cy="213214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2700468" y="6699343"/>
            <a:ext cx="904767" cy="213214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502108" y="6689483"/>
            <a:ext cx="428031" cy="185517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922093" y="6578079"/>
            <a:ext cx="250459" cy="355354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4156930" y="688008"/>
            <a:ext cx="671127" cy="6711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9699" y="5675757"/>
            <a:ext cx="809076" cy="1245531"/>
            <a:chOff x="529699" y="5675757"/>
            <a:chExt cx="809076" cy="12455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699" y="5675757"/>
              <a:ext cx="809076" cy="124553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8645" y="233317"/>
            <a:ext cx="4286691" cy="12789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87085" y="964740"/>
            <a:ext cx="1034142" cy="166064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2151" y="2822971"/>
            <a:ext cx="1840036" cy="23098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266" y="3085525"/>
            <a:ext cx="4326788" cy="85361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9445" y="4310464"/>
            <a:ext cx="1838749" cy="67452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3607" y="4868020"/>
            <a:ext cx="610853" cy="21321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73148" y="4303757"/>
            <a:ext cx="2012958" cy="67452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07310" y="4868020"/>
            <a:ext cx="928005" cy="2132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29745" y="5632341"/>
            <a:ext cx="4257707" cy="43415"/>
            <a:chOff x="529745" y="5632341"/>
            <a:chExt cx="4257707" cy="4341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9745" y="5632341"/>
              <a:ext cx="4257707" cy="4341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6466" y="5742362"/>
            <a:ext cx="344367" cy="2132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29745" y="5986248"/>
            <a:ext cx="4257703" cy="7685"/>
            <a:chOff x="529745" y="5986248"/>
            <a:chExt cx="4257703" cy="768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529745" y="5986248"/>
              <a:ext cx="4257703" cy="768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18078" y="5750854"/>
            <a:ext cx="769424" cy="2132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20583" y="5762476"/>
            <a:ext cx="1880896" cy="15911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6463" y="6060587"/>
            <a:ext cx="344367" cy="2132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29745" y="6304470"/>
            <a:ext cx="4257703" cy="7685"/>
            <a:chOff x="529745" y="6304470"/>
            <a:chExt cx="4257703" cy="76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529745" y="6304470"/>
              <a:ext cx="4257703" cy="768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18078" y="6069075"/>
            <a:ext cx="774091" cy="21321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930107" y="6080696"/>
            <a:ext cx="1229534" cy="17767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79805" y="6387299"/>
            <a:ext cx="531043" cy="2132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29745" y="6622693"/>
            <a:ext cx="4257703" cy="7685"/>
            <a:chOff x="529745" y="6622693"/>
            <a:chExt cx="4257703" cy="768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0800000">
              <a:off x="529745" y="6622693"/>
              <a:ext cx="4257703" cy="768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11413" y="6398478"/>
            <a:ext cx="1354291" cy="21321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923442" y="6401160"/>
            <a:ext cx="839925" cy="17767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80292" y="6685926"/>
            <a:ext cx="374767" cy="1893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29745" y="6921288"/>
            <a:ext cx="4257703" cy="7685"/>
            <a:chOff x="529745" y="6921288"/>
            <a:chExt cx="4257703" cy="768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0800000">
              <a:off x="529745" y="6921288"/>
              <a:ext cx="4257703" cy="7685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421424" y="6688139"/>
            <a:ext cx="314948" cy="213214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933453" y="6699739"/>
            <a:ext cx="731744" cy="1776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283671" y="4726092"/>
            <a:ext cx="555181" cy="6705"/>
            <a:chOff x="2283671" y="4726092"/>
            <a:chExt cx="555181" cy="670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5400000">
              <a:off x="2283671" y="4726092"/>
              <a:ext cx="555181" cy="67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350" y="145899"/>
            <a:ext cx="2057643" cy="7202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595848" y="2921372"/>
            <a:ext cx="8515506" cy="48833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5694" y="720172"/>
            <a:ext cx="4612421" cy="43415"/>
            <a:chOff x="355694" y="720172"/>
            <a:chExt cx="4612421" cy="4341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694" y="720172"/>
              <a:ext cx="4612421" cy="434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4762" y="1284676"/>
            <a:ext cx="3194286" cy="2066543"/>
            <a:chOff x="1064762" y="1284676"/>
            <a:chExt cx="3194286" cy="20665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4762" y="1284676"/>
              <a:ext cx="3194286" cy="20665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350" y="141485"/>
            <a:ext cx="2538090" cy="7271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595848" y="2750950"/>
            <a:ext cx="8515506" cy="15676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5694" y="720172"/>
            <a:ext cx="4612421" cy="43415"/>
            <a:chOff x="355694" y="720172"/>
            <a:chExt cx="4612421" cy="4341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694" y="720172"/>
              <a:ext cx="4612421" cy="434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3028" y="1284108"/>
            <a:ext cx="2486047" cy="1608348"/>
            <a:chOff x="533028" y="1284108"/>
            <a:chExt cx="2486047" cy="16083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028" y="1284108"/>
              <a:ext cx="2486047" cy="16083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19609" y="1803930"/>
            <a:ext cx="852408" cy="121283"/>
            <a:chOff x="2619609" y="1803930"/>
            <a:chExt cx="852408" cy="12128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100000">
              <a:off x="2619609" y="1803930"/>
              <a:ext cx="852408" cy="12128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2082" y="891988"/>
            <a:ext cx="672324" cy="44593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2082" y="4116855"/>
            <a:ext cx="672324" cy="44593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660220" y="2525302"/>
            <a:ext cx="670997" cy="95373"/>
            <a:chOff x="2660220" y="2525302"/>
            <a:chExt cx="670997" cy="9537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">
              <a:off x="2660220" y="2525302"/>
              <a:ext cx="670997" cy="9537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401151" y="1454353"/>
            <a:ext cx="598131" cy="27271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310486" y="2614875"/>
            <a:ext cx="442779" cy="22406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64180" y="4568822"/>
            <a:ext cx="1094895" cy="1801907"/>
            <a:chOff x="1064180" y="4568822"/>
            <a:chExt cx="1094895" cy="180190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4180" y="4568822"/>
              <a:ext cx="1094895" cy="180190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1595848" y="6119518"/>
            <a:ext cx="8515506" cy="156762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40200" y="4354809"/>
            <a:ext cx="452303" cy="22406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380953" y="5265599"/>
            <a:ext cx="528389" cy="2727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350" y="141485"/>
            <a:ext cx="2569700" cy="8075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595848" y="2013913"/>
            <a:ext cx="8515506" cy="23661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5694" y="720172"/>
            <a:ext cx="4612421" cy="43415"/>
            <a:chOff x="355694" y="720172"/>
            <a:chExt cx="4612421" cy="4341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694" y="720172"/>
              <a:ext cx="4612421" cy="4341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2082" y="839607"/>
            <a:ext cx="1147295" cy="44593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2082" y="3821617"/>
            <a:ext cx="1559638" cy="44593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595848" y="5352250"/>
            <a:ext cx="8515506" cy="23366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11952" y="1194225"/>
            <a:ext cx="2299905" cy="1293696"/>
            <a:chOff x="1511952" y="1194225"/>
            <a:chExt cx="2299905" cy="12936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1952" y="1194225"/>
              <a:ext cx="2299905" cy="12936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1952" y="4287160"/>
            <a:ext cx="2299905" cy="1293696"/>
            <a:chOff x="1511952" y="4287160"/>
            <a:chExt cx="2299905" cy="129369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11952" y="4287160"/>
              <a:ext cx="2299905" cy="12936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30159" y="2185847"/>
            <a:ext cx="762938" cy="140170"/>
            <a:chOff x="1230159" y="2185847"/>
            <a:chExt cx="762938" cy="1401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0159" y="2185847"/>
              <a:ext cx="762938" cy="1401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39395" y="2185847"/>
            <a:ext cx="762938" cy="140170"/>
            <a:chOff x="3239395" y="2185847"/>
            <a:chExt cx="762938" cy="14017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39395" y="2185847"/>
              <a:ext cx="762938" cy="1401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44674" y="1415189"/>
            <a:ext cx="762938" cy="140170"/>
            <a:chOff x="3344674" y="1415189"/>
            <a:chExt cx="762938" cy="14017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44674" y="1415189"/>
              <a:ext cx="762938" cy="14017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228877" y="1387200"/>
            <a:ext cx="577265" cy="27271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83286" y="2157858"/>
            <a:ext cx="979731" cy="27272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88187" y="2069764"/>
            <a:ext cx="879150" cy="27271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83661" y="4793838"/>
            <a:ext cx="762938" cy="140170"/>
            <a:chOff x="983661" y="4793838"/>
            <a:chExt cx="762938" cy="14017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3661" y="4793838"/>
              <a:ext cx="762938" cy="14017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1044" y="4729829"/>
            <a:ext cx="862827" cy="27271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88187" y="4278220"/>
            <a:ext cx="997427" cy="27272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983286" y="5229829"/>
            <a:ext cx="862827" cy="2727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350" y="141485"/>
            <a:ext cx="2569700" cy="8075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5694" y="720172"/>
            <a:ext cx="4612421" cy="43415"/>
            <a:chOff x="355694" y="720172"/>
            <a:chExt cx="4612421" cy="4341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694" y="720172"/>
              <a:ext cx="4612421" cy="4341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1370" y="838420"/>
            <a:ext cx="1592116" cy="45925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595848" y="5403445"/>
            <a:ext cx="8515506" cy="23366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5049" y="1321290"/>
            <a:ext cx="2299905" cy="1293696"/>
            <a:chOff x="805049" y="1321290"/>
            <a:chExt cx="2299905" cy="12936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5049" y="1321290"/>
              <a:ext cx="2299905" cy="12936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43272" y="297126"/>
            <a:ext cx="762938" cy="140170"/>
            <a:chOff x="4243272" y="297126"/>
            <a:chExt cx="762938" cy="14017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43272" y="297126"/>
              <a:ext cx="762938" cy="1401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5049" y="4402128"/>
            <a:ext cx="2299905" cy="1293696"/>
            <a:chOff x="805049" y="4402128"/>
            <a:chExt cx="2299905" cy="129369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5049" y="4402128"/>
              <a:ext cx="2299905" cy="12936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5049" y="2872506"/>
            <a:ext cx="2299905" cy="1293696"/>
            <a:chOff x="805049" y="2872506"/>
            <a:chExt cx="2299905" cy="129369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5049" y="2872506"/>
              <a:ext cx="2299905" cy="129369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468486" y="4932896"/>
            <a:ext cx="860103" cy="27271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63724" y="3403267"/>
            <a:ext cx="921227" cy="27271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468486" y="1852058"/>
            <a:ext cx="862827" cy="2727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350" y="143072"/>
            <a:ext cx="1745652" cy="7135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595848" y="3095012"/>
            <a:ext cx="8515506" cy="40847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55694" y="720172"/>
            <a:ext cx="4612421" cy="43415"/>
            <a:chOff x="355694" y="720172"/>
            <a:chExt cx="4612421" cy="4341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694" y="720172"/>
              <a:ext cx="4612421" cy="434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1256" y="1614856"/>
            <a:ext cx="3701297" cy="2075898"/>
            <a:chOff x="811256" y="1614856"/>
            <a:chExt cx="3701297" cy="207589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1256" y="1614856"/>
              <a:ext cx="3701297" cy="207589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9677" y="918812"/>
            <a:ext cx="1197066" cy="49311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1600" y="6276118"/>
            <a:ext cx="3973837" cy="1909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495" y="486265"/>
            <a:ext cx="2766278" cy="5772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42603" y="1292261"/>
            <a:ext cx="3638604" cy="242241"/>
            <a:chOff x="842603" y="1292261"/>
            <a:chExt cx="3638604" cy="24224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603" y="1292261"/>
              <a:ext cx="3638604" cy="24224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5627" y="1313144"/>
            <a:ext cx="3528045" cy="21499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724315" y="1395255"/>
            <a:ext cx="8772440" cy="124676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748230" y="1038424"/>
            <a:ext cx="8820269" cy="600499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1222" y="5727167"/>
            <a:ext cx="3792700" cy="9111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2022-08-30T16:36:54Z</dcterms:created>
  <dcterms:modified xsi:type="dcterms:W3CDTF">2022-08-30T16:36:54Z</dcterms:modified>
</cp:coreProperties>
</file>