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5" r:id="rId3"/>
    <p:sldId id="272" r:id="rId4"/>
    <p:sldId id="273" r:id="rId5"/>
    <p:sldId id="261" r:id="rId6"/>
    <p:sldId id="266" r:id="rId7"/>
    <p:sldId id="260" r:id="rId8"/>
    <p:sldId id="267" r:id="rId9"/>
    <p:sldId id="262" r:id="rId10"/>
    <p:sldId id="268" r:id="rId11"/>
    <p:sldId id="263" r:id="rId12"/>
    <p:sldId id="269" r:id="rId13"/>
    <p:sldId id="259" r:id="rId14"/>
    <p:sldId id="270" r:id="rId15"/>
    <p:sldId id="264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9512CB0-2353-47E5-AF51-D5FF1B893E09}" name="Main">
          <p14:sldIdLst>
            <p14:sldId id="256"/>
            <p14:sldId id="265"/>
            <p14:sldId id="272"/>
            <p14:sldId id="273"/>
          </p14:sldIdLst>
        </p14:section>
        <p14:section id="{A780CE62-8262-4BBB-A525-717DF36AB9B9}" name="board">
          <p14:sldIdLst>
            <p14:sldId id="261"/>
            <p14:sldId id="266"/>
            <p14:sldId id="260"/>
            <p14:sldId id="267"/>
            <p14:sldId id="262"/>
            <p14:sldId id="268"/>
          </p14:sldIdLst>
        </p14:section>
        <p14:section id="{F452FB7D-3763-49BD-8F77-4959641DC73D}" name="User">
          <p14:sldIdLst>
            <p14:sldId id="263"/>
            <p14:sldId id="269"/>
            <p14:sldId id="259"/>
            <p14:sldId id="270"/>
            <p14:sldId id="264"/>
            <p14:sldId id="271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574630" y="6306552"/>
            <a:ext cx="1453818" cy="3590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메인페이지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40631"/>
            <a:ext cx="12191999" cy="592555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6672" y="240631"/>
            <a:ext cx="10938706" cy="59255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inner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header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36672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logo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41878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로그인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672" y="1253289"/>
            <a:ext cx="4055643" cy="412081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Visual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4692316" y="1253289"/>
            <a:ext cx="6883062" cy="4120816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new Board(5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673" y="5374105"/>
            <a:ext cx="10928679" cy="792078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4630" y="1644315"/>
            <a:ext cx="5539540" cy="32284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6509583" y="2715526"/>
            <a:ext cx="2521591" cy="359144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새 글 </a:t>
            </a: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16" name="선 15"/>
          <p:cNvCxnSpPr/>
          <p:nvPr/>
        </p:nvCxnSpPr>
        <p:spPr>
          <a:xfrm>
            <a:off x="6275472" y="2544679"/>
            <a:ext cx="43012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6509583" y="3188067"/>
            <a:ext cx="2834967" cy="367565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새 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6509583" y="3669631"/>
            <a:ext cx="2834967" cy="367565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새 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6509583" y="4190397"/>
            <a:ext cx="2834967" cy="367565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새 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6275473" y="2177114"/>
            <a:ext cx="1100889" cy="3675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게시판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9704470" y="2177114"/>
            <a:ext cx="872291" cy="26890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/>
              <a:t>글쓰기</a:t>
            </a:r>
            <a:endParaRPr lang="ko-KR" altLang="en-US" sz="1200"/>
          </a:p>
        </p:txBody>
      </p:sp>
      <p:sp>
        <p:nvSpPr>
          <p:cNvPr id="22" name="타원 21"/>
          <p:cNvSpPr/>
          <p:nvPr/>
        </p:nvSpPr>
        <p:spPr>
          <a:xfrm>
            <a:off x="1040231" y="1644315"/>
            <a:ext cx="3248526" cy="324852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3" name="선 22"/>
          <p:cNvCxnSpPr/>
          <p:nvPr/>
        </p:nvCxnSpPr>
        <p:spPr>
          <a:xfrm rot="10800000">
            <a:off x="6622383" y="3083064"/>
            <a:ext cx="3820025" cy="0"/>
          </a:xfrm>
          <a:prstGeom prst="line">
            <a:avLst/>
          </a:prstGeom>
          <a:ln>
            <a:solidFill>
              <a:srgbClr val="bfbfb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선 23"/>
          <p:cNvCxnSpPr/>
          <p:nvPr/>
        </p:nvCxnSpPr>
        <p:spPr>
          <a:xfrm rot="10800000">
            <a:off x="6509583" y="3555631"/>
            <a:ext cx="3932826" cy="0"/>
          </a:xfrm>
          <a:prstGeom prst="line">
            <a:avLst/>
          </a:prstGeom>
          <a:ln>
            <a:solidFill>
              <a:srgbClr val="bfbfb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0800000">
            <a:off x="6465970" y="4037196"/>
            <a:ext cx="3976439" cy="0"/>
          </a:xfrm>
          <a:prstGeom prst="line">
            <a:avLst/>
          </a:prstGeom>
          <a:ln>
            <a:solidFill>
              <a:srgbClr val="bfbfb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/>
          <p:nvPr/>
        </p:nvCxnSpPr>
        <p:spPr>
          <a:xfrm rot="10800000">
            <a:off x="6465970" y="4557924"/>
            <a:ext cx="3976439" cy="1"/>
          </a:xfrm>
          <a:prstGeom prst="line">
            <a:avLst/>
          </a:prstGeom>
          <a:ln>
            <a:solidFill>
              <a:srgbClr val="bfbfb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7795057" y="4602376"/>
            <a:ext cx="1236117" cy="272519"/>
            <a:chOff x="7795058" y="4602376"/>
            <a:chExt cx="1236117" cy="272519"/>
          </a:xfrm>
        </p:grpSpPr>
        <p:sp>
          <p:nvSpPr>
            <p:cNvPr id="27" name="가로 글상자 26"/>
            <p:cNvSpPr txBox="1"/>
            <p:nvPr/>
          </p:nvSpPr>
          <p:spPr>
            <a:xfrm>
              <a:off x="7795058" y="4603480"/>
              <a:ext cx="234014" cy="26930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200"/>
                <a:t>1</a:t>
              </a:r>
              <a:endParaRPr lang="en-US" altLang="ko-KR" sz="1200"/>
            </a:p>
          </p:txBody>
        </p:sp>
        <p:sp>
          <p:nvSpPr>
            <p:cNvPr id="28" name="가로 글상자 27"/>
            <p:cNvSpPr txBox="1"/>
            <p:nvPr/>
          </p:nvSpPr>
          <p:spPr>
            <a:xfrm>
              <a:off x="8029072" y="4602376"/>
              <a:ext cx="236522" cy="2704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9" name="가로 글상자 28"/>
            <p:cNvSpPr txBox="1"/>
            <p:nvPr/>
          </p:nvSpPr>
          <p:spPr>
            <a:xfrm>
              <a:off x="8252960" y="4602376"/>
              <a:ext cx="236522" cy="2704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0" name="가로 글상자 29"/>
            <p:cNvSpPr txBox="1"/>
            <p:nvPr/>
          </p:nvSpPr>
          <p:spPr>
            <a:xfrm>
              <a:off x="8489482" y="4603480"/>
              <a:ext cx="236919" cy="2714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4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1" name="가로 글상자 30"/>
            <p:cNvSpPr txBox="1"/>
            <p:nvPr/>
          </p:nvSpPr>
          <p:spPr>
            <a:xfrm>
              <a:off x="8726401" y="4603480"/>
              <a:ext cx="236919" cy="2714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2" name="이등변 삼각형 31"/>
            <p:cNvSpPr/>
            <p:nvPr/>
          </p:nvSpPr>
          <p:spPr>
            <a:xfrm rot="5400000">
              <a:off x="8942404" y="4705259"/>
              <a:ext cx="109688" cy="6785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34" name="가로 글상자 33"/>
          <p:cNvSpPr txBox="1"/>
          <p:nvPr/>
        </p:nvSpPr>
        <p:spPr>
          <a:xfrm>
            <a:off x="9344550" y="2715526"/>
            <a:ext cx="897328" cy="311519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rPr>
              <a:t>작성자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accent3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9382650" y="3225615"/>
            <a:ext cx="897328" cy="311519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rPr>
              <a:t>작성자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accent3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9392175" y="3669631"/>
            <a:ext cx="897328" cy="311519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rPr>
              <a:t>작성자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accent3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9420750" y="4190397"/>
            <a:ext cx="897328" cy="311519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rPr>
              <a:t>작성자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accent3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0172" y="240631"/>
            <a:ext cx="8271706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nav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99521" y="531391"/>
            <a:ext cx="11645566" cy="14574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refly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댓글쓰기 버튼을 통해 누르게 되면 댓글을 달 수 있는 </a:t>
            </a:r>
            <a:r>
              <a:rPr lang="en-US" altLang="ko-KR"/>
              <a:t>input </a:t>
            </a:r>
            <a:r>
              <a:rPr lang="ko-KR" altLang="en-US"/>
              <a:t>태그가 생성된다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작성완료 버튼을 누르면 작성된 글이 </a:t>
            </a:r>
            <a:r>
              <a:rPr lang="en-US" altLang="ko-KR"/>
              <a:t>detail</a:t>
            </a:r>
            <a:r>
              <a:rPr lang="ko-KR" altLang="en-US"/>
              <a:t>에 게시되며 작성자가 댓글본문의 오른쪽에 표시된다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가로 글상자 9"/>
          <p:cNvSpPr txBox="1"/>
          <p:nvPr/>
        </p:nvSpPr>
        <p:spPr>
          <a:xfrm>
            <a:off x="5579644" y="6286498"/>
            <a:ext cx="1377148" cy="3600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user-login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40631"/>
            <a:ext cx="12191999" cy="592555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6672" y="240631"/>
            <a:ext cx="10938706" cy="5925553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inner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logo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6673" y="5374105"/>
            <a:ext cx="10928679" cy="79207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54" name="그룹 53"/>
          <p:cNvGrpSpPr/>
          <p:nvPr/>
        </p:nvGrpSpPr>
        <p:grpSpPr>
          <a:xfrm rot="0">
            <a:off x="4140115" y="1642157"/>
            <a:ext cx="3911769" cy="613762"/>
            <a:chOff x="2379744" y="1481737"/>
            <a:chExt cx="2865416" cy="613762"/>
          </a:xfrm>
        </p:grpSpPr>
        <p:sp>
          <p:nvSpPr>
            <p:cNvPr id="55" name="가로 글상자 45"/>
            <p:cNvSpPr txBox="1"/>
            <p:nvPr/>
          </p:nvSpPr>
          <p:spPr>
            <a:xfrm>
              <a:off x="2379744" y="1481737"/>
              <a:ext cx="622577" cy="2945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400"/>
                <a:t>이메일</a:t>
              </a:r>
              <a:endParaRPr lang="ko-KR" altLang="en-US" sz="1400"/>
            </a:p>
          </p:txBody>
        </p:sp>
        <p:sp>
          <p:nvSpPr>
            <p:cNvPr id="56" name="직사각형 46"/>
            <p:cNvSpPr/>
            <p:nvPr/>
          </p:nvSpPr>
          <p:spPr>
            <a:xfrm>
              <a:off x="2481513" y="1769744"/>
              <a:ext cx="2763647" cy="32575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79" name=""/>
          <p:cNvGrpSpPr/>
          <p:nvPr/>
        </p:nvGrpSpPr>
        <p:grpSpPr>
          <a:xfrm rot="0">
            <a:off x="4140116" y="2593205"/>
            <a:ext cx="3911766" cy="610202"/>
            <a:chOff x="4140117" y="2593205"/>
            <a:chExt cx="3911766" cy="610202"/>
          </a:xfrm>
        </p:grpSpPr>
        <p:sp>
          <p:nvSpPr>
            <p:cNvPr id="59" name="가로 글상자 45"/>
            <p:cNvSpPr txBox="1"/>
            <p:nvPr/>
          </p:nvSpPr>
          <p:spPr>
            <a:xfrm>
              <a:off x="4140117" y="2593205"/>
              <a:ext cx="1122944" cy="29938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400"/>
                <a:t>비밀번호</a:t>
              </a:r>
              <a:endParaRPr lang="ko-KR" altLang="en-US" sz="1400"/>
            </a:p>
          </p:txBody>
        </p:sp>
        <p:sp>
          <p:nvSpPr>
            <p:cNvPr id="60" name="직사각형 46"/>
            <p:cNvSpPr/>
            <p:nvPr/>
          </p:nvSpPr>
          <p:spPr>
            <a:xfrm>
              <a:off x="4241884" y="2877652"/>
              <a:ext cx="3809999" cy="32575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78" name="직사각형 46"/>
          <p:cNvSpPr/>
          <p:nvPr/>
        </p:nvSpPr>
        <p:spPr>
          <a:xfrm>
            <a:off x="4251912" y="4161122"/>
            <a:ext cx="3809999" cy="32575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with google ID(</a:t>
            </a:r>
            <a:r>
              <a:rPr lang="ko-KR" altLang="en-US">
                <a:solidFill>
                  <a:schemeClr val="dk1"/>
                </a:solidFill>
              </a:rPr>
              <a:t>소셜 로그인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6" name="직사각형 46"/>
          <p:cNvSpPr/>
          <p:nvPr/>
        </p:nvSpPr>
        <p:spPr>
          <a:xfrm>
            <a:off x="4684363" y="3726126"/>
            <a:ext cx="895281" cy="32575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7" name="직사각형 46"/>
          <p:cNvSpPr/>
          <p:nvPr/>
        </p:nvSpPr>
        <p:spPr>
          <a:xfrm>
            <a:off x="6509151" y="3726126"/>
            <a:ext cx="895281" cy="32575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직사각형 46"/>
          <p:cNvSpPr/>
          <p:nvPr/>
        </p:nvSpPr>
        <p:spPr>
          <a:xfrm>
            <a:off x="4251912" y="4622332"/>
            <a:ext cx="3809999" cy="325755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kakao</a:t>
            </a:r>
            <a:r>
              <a:rPr lang="ko-KR" altLang="en-US">
                <a:solidFill>
                  <a:schemeClr val="dk1"/>
                </a:solidFill>
              </a:rPr>
              <a:t> 아이디로 로그인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4251912" y="3309636"/>
            <a:ext cx="3809999" cy="318938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en-US" altLang="ko-KR" sz="1500"/>
              <a:t>Forgot Password?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99521" y="531391"/>
            <a:ext cx="11645566" cy="447685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login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이메일과 비밀번호를 입력할 수 있는 </a:t>
            </a:r>
            <a:r>
              <a:rPr lang="en-US" altLang="ko-KR"/>
              <a:t>input</a:t>
            </a:r>
            <a:r>
              <a:rPr lang="ko-KR" altLang="en-US"/>
              <a:t> 태그가 있으며 유효성 검사 후 틀린 부분은 비밀번호 아래쪽에서 </a:t>
            </a:r>
            <a:r>
              <a:rPr lang="en-US" altLang="ko-KR"/>
              <a:t>error</a:t>
            </a:r>
            <a:r>
              <a:rPr lang="ko-KR" altLang="en-US"/>
              <a:t> 메시지를 표시해준다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1-1.</a:t>
            </a:r>
            <a:r>
              <a:rPr lang="ko-KR" altLang="en-US"/>
              <a:t> 이메일을 틀린 경우 </a:t>
            </a:r>
            <a:r>
              <a:rPr lang="en-US" altLang="ko-KR"/>
              <a:t>:</a:t>
            </a:r>
            <a:r>
              <a:rPr lang="ko-KR" altLang="en-US"/>
              <a:t> 등록된 이메일이 아닙니다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1-2.</a:t>
            </a:r>
            <a:r>
              <a:rPr lang="ko-KR" altLang="en-US"/>
              <a:t> 이메일 형식이 아닌 경우 </a:t>
            </a:r>
            <a:r>
              <a:rPr lang="en-US" altLang="ko-KR"/>
              <a:t>:</a:t>
            </a:r>
            <a:r>
              <a:rPr lang="ko-KR" altLang="en-US"/>
              <a:t> 이메일 형식이 아닙니다</a:t>
            </a:r>
            <a:r>
              <a:rPr lang="en-US" altLang="ko-KR"/>
              <a:t>.</a:t>
            </a:r>
            <a:r>
              <a:rPr lang="ko-KR" altLang="en-US"/>
              <a:t> 입력한 이메일을 다시 확인해주세요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1-3.</a:t>
            </a:r>
            <a:r>
              <a:rPr lang="ko-KR" altLang="en-US"/>
              <a:t> 입력한 비밀번호가 </a:t>
            </a:r>
            <a:r>
              <a:rPr lang="en-US" altLang="ko-KR"/>
              <a:t>8-16</a:t>
            </a:r>
            <a:r>
              <a:rPr lang="ko-KR" altLang="en-US"/>
              <a:t>자가 아닌 경우 </a:t>
            </a:r>
            <a:r>
              <a:rPr lang="en-US" altLang="ko-KR"/>
              <a:t>:</a:t>
            </a:r>
            <a:r>
              <a:rPr lang="ko-KR" altLang="en-US"/>
              <a:t> 비밀번호는 </a:t>
            </a:r>
            <a:r>
              <a:rPr lang="en-US" altLang="ko-KR"/>
              <a:t>8-16</a:t>
            </a:r>
            <a:r>
              <a:rPr lang="ko-KR" altLang="en-US"/>
              <a:t>자입니다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1-4.</a:t>
            </a:r>
            <a:r>
              <a:rPr lang="ko-KR" altLang="en-US"/>
              <a:t> 입력한 비밀번호가 이메일과 일치하지 않을 경우 </a:t>
            </a:r>
            <a:r>
              <a:rPr lang="en-US" altLang="ko-KR"/>
              <a:t>:</a:t>
            </a:r>
            <a:r>
              <a:rPr lang="ko-KR" altLang="en-US"/>
              <a:t> 비밀번호가 일치하지 않습니다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가입한 이메일이 없는 경우 회원가입을 할 수 있으며 이메일과 비밀번호를 입력한 경우 로그인 버튼을 눌러 로그인 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social</a:t>
            </a:r>
            <a:r>
              <a:rPr lang="ko-KR" altLang="en-US"/>
              <a:t> 로그인 기능을 통해 </a:t>
            </a:r>
            <a:r>
              <a:rPr lang="en-US" altLang="ko-KR"/>
              <a:t>google</a:t>
            </a:r>
            <a:r>
              <a:rPr lang="ko-KR" altLang="en-US"/>
              <a:t>이나 카카오 아이디로도 로그인을 할 수 있도록 할 예정이다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(Security OAuth2 </a:t>
            </a:r>
            <a:r>
              <a:rPr lang="ko-KR" altLang="en-US"/>
              <a:t>사용 예정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비밀번호를 해싱해서 저장하기 때문에 해싱한 비밀번호를 해석할 수 있는 코드 역시 필요하다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가로 글상자 9"/>
          <p:cNvSpPr txBox="1"/>
          <p:nvPr/>
        </p:nvSpPr>
        <p:spPr>
          <a:xfrm>
            <a:off x="5469355" y="6286499"/>
            <a:ext cx="1253290" cy="35954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user-joinUs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40631"/>
            <a:ext cx="12191999" cy="592555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6672" y="240631"/>
            <a:ext cx="10938706" cy="5925553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inner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6671" y="240631"/>
            <a:ext cx="10928680" cy="101265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logo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6673" y="5374105"/>
            <a:ext cx="10928679" cy="79207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9704468" y="4119609"/>
            <a:ext cx="872291" cy="3171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5" name=""/>
          <p:cNvGrpSpPr/>
          <p:nvPr/>
        </p:nvGrpSpPr>
        <p:grpSpPr>
          <a:xfrm rot="0">
            <a:off x="3353803" y="1407818"/>
            <a:ext cx="5484393" cy="1795589"/>
            <a:chOff x="3145255" y="1407818"/>
            <a:chExt cx="5484393" cy="1795589"/>
          </a:xfrm>
        </p:grpSpPr>
        <p:grpSp>
          <p:nvGrpSpPr>
            <p:cNvPr id="37" name=""/>
            <p:cNvGrpSpPr/>
            <p:nvPr/>
          </p:nvGrpSpPr>
          <p:grpSpPr>
            <a:xfrm rot="0">
              <a:off x="3145255" y="1407818"/>
              <a:ext cx="5484393" cy="1795589"/>
              <a:chOff x="3303671" y="1795937"/>
              <a:chExt cx="5484393" cy="1795589"/>
            </a:xfrm>
          </p:grpSpPr>
          <p:sp>
            <p:nvSpPr>
              <p:cNvPr id="32" name="가로 글상자 31"/>
              <p:cNvSpPr txBox="1"/>
              <p:nvPr/>
            </p:nvSpPr>
            <p:spPr>
              <a:xfrm>
                <a:off x="3423985" y="2135604"/>
                <a:ext cx="5364079" cy="1455922"/>
              </a:xfrm>
              <a:prstGeom prst="rect">
                <a:avLst/>
              </a:prstGeom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개인정보 제공 동의에 대한 내용</a:t>
                </a:r>
                <a:endParaRPr lang="ko-KR" altLang="en-US"/>
              </a:p>
              <a:p>
                <a:pPr lvl="0">
                  <a:defRPr/>
                </a:pPr>
                <a:r>
                  <a:rPr lang="en-US" altLang="ko-KR"/>
                  <a:t>.</a:t>
                </a:r>
                <a:endParaRPr lang="en-US" altLang="ko-KR"/>
              </a:p>
              <a:p>
                <a:pPr lvl="0">
                  <a:defRPr/>
                </a:pPr>
                <a:r>
                  <a:rPr lang="en-US" altLang="ko-KR"/>
                  <a:t>.</a:t>
                </a:r>
                <a:endParaRPr lang="en-US" altLang="ko-KR"/>
              </a:p>
              <a:p>
                <a:pPr lvl="0">
                  <a:defRPr/>
                </a:pPr>
                <a:r>
                  <a:rPr lang="en-US" altLang="ko-KR"/>
                  <a:t>.</a:t>
                </a:r>
                <a:endParaRPr lang="en-US" altLang="ko-KR"/>
              </a:p>
              <a:p>
                <a:pPr lvl="0">
                  <a:defRPr/>
                </a:pPr>
                <a:r>
                  <a:rPr lang="en-US" altLang="ko-KR"/>
                  <a:t>.</a:t>
                </a:r>
                <a:endParaRPr lang="en-US" altLang="ko-KR"/>
              </a:p>
            </p:txBody>
          </p:sp>
          <p:sp>
            <p:nvSpPr>
              <p:cNvPr id="33" name="가로 글상자 32"/>
              <p:cNvSpPr txBox="1"/>
              <p:nvPr/>
            </p:nvSpPr>
            <p:spPr>
              <a:xfrm>
                <a:off x="3706227" y="1795937"/>
                <a:ext cx="1513974" cy="26835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개인정보 제공 동의</a:t>
                </a:r>
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423985" y="1849854"/>
                <a:ext cx="200528" cy="182580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cxnSp>
            <p:nvCxnSpPr>
              <p:cNvPr id="35" name="선 34"/>
              <p:cNvCxnSpPr>
                <a:endCxn id="34" idx="2"/>
              </p:cNvCxnSpPr>
              <p:nvPr/>
            </p:nvCxnSpPr>
            <p:spPr>
              <a:xfrm rot="16200000" flipH="1">
                <a:off x="3295711" y="1803896"/>
                <a:ext cx="236497" cy="22057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선 35"/>
            <p:cNvCxnSpPr>
              <a:endCxn id="34" idx="2"/>
            </p:cNvCxnSpPr>
            <p:nvPr/>
          </p:nvCxnSpPr>
          <p:spPr>
            <a:xfrm rot="5400000">
              <a:off x="3332683" y="1440968"/>
              <a:ext cx="236497" cy="170197"/>
            </a:xfrm>
            <a:prstGeom prst="line">
              <a:avLst/>
            </a:prstGeom>
            <a:noFill/>
            <a:ln w="635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44" name=""/>
          <p:cNvGrpSpPr/>
          <p:nvPr/>
        </p:nvGrpSpPr>
        <p:grpSpPr>
          <a:xfrm rot="0">
            <a:off x="3353803" y="3429000"/>
            <a:ext cx="5484393" cy="1795590"/>
            <a:chOff x="3145255" y="3538950"/>
            <a:chExt cx="5484393" cy="1795590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3145255" y="3538950"/>
              <a:ext cx="5484393" cy="1795590"/>
              <a:chOff x="3303671" y="1795936"/>
              <a:chExt cx="5484393" cy="1795590"/>
            </a:xfrm>
          </p:grpSpPr>
          <p:sp>
            <p:nvSpPr>
              <p:cNvPr id="39" name="가로 글상자 31"/>
              <p:cNvSpPr txBox="1"/>
              <p:nvPr/>
            </p:nvSpPr>
            <p:spPr>
              <a:xfrm>
                <a:off x="3423985" y="2135604"/>
                <a:ext cx="5364079" cy="1463002"/>
              </a:xfrm>
              <a:prstGeom prst="rect">
                <a:avLst/>
              </a:prstGeom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광고성 메시지에 대한 수신 동의에 대한 내용</a:t>
                </a: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.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0" name="가로 글상자 32"/>
              <p:cNvSpPr txBox="1"/>
              <p:nvPr/>
            </p:nvSpPr>
            <p:spPr>
              <a:xfrm>
                <a:off x="3706226" y="1795936"/>
                <a:ext cx="1714501" cy="26914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광고성 수신 동의</a:t>
                </a: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(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선택</a:t>
                </a: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)</a:t>
                </a:r>
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1" name="직사각형 33"/>
              <p:cNvSpPr/>
              <p:nvPr/>
            </p:nvSpPr>
            <p:spPr>
              <a:xfrm>
                <a:off x="3423985" y="1849854"/>
                <a:ext cx="200528" cy="18258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cxnSp>
            <p:nvCxnSpPr>
              <p:cNvPr id="42" name="선 34"/>
              <p:cNvCxnSpPr>
                <a:endCxn id="41" idx="2"/>
              </p:cNvCxnSpPr>
              <p:nvPr/>
            </p:nvCxnSpPr>
            <p:spPr>
              <a:xfrm rot="16200000" flipH="1">
                <a:off x="3295711" y="1803896"/>
                <a:ext cx="236497" cy="220578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>
                    <a:alpha val="100000"/>
                  </a:srgbClr>
                </a:solidFill>
                <a:prstDash val="solid"/>
              </a:ln>
            </p:spPr>
          </p:cxnSp>
        </p:grpSp>
        <p:cxnSp>
          <p:nvCxnSpPr>
            <p:cNvPr id="43" name="선 34"/>
            <p:cNvCxnSpPr/>
            <p:nvPr/>
          </p:nvCxnSpPr>
          <p:spPr>
            <a:xfrm rot="5400000">
              <a:off x="3332684" y="3572101"/>
              <a:ext cx="236497" cy="170196"/>
            </a:xfrm>
            <a:prstGeom prst="line">
              <a:avLst/>
            </a:prstGeom>
            <a:noFill/>
            <a:ln w="635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99521" y="531390"/>
            <a:ext cx="11645566" cy="22765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join-us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개인정보 제공 동의서는 스크롤을 끝까지 내릴 경우 자동으로 체크하도록 할 예정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광고성의 경우 스크롤을 내려도 자동으로 체크되지 않으며 </a:t>
            </a:r>
            <a:r>
              <a:rPr lang="en-US" altLang="ko-KR"/>
              <a:t>user</a:t>
            </a:r>
            <a:r>
              <a:rPr lang="ko-KR" altLang="en-US"/>
              <a:t>의 선택에 의해 체크를 하거나 해제할 수 있다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개인정보 제공 동의서에 체크가 된 후 다음으로 버튼을 누르면 </a:t>
            </a:r>
            <a:r>
              <a:rPr lang="en-US" altLang="ko-KR"/>
              <a:t>join</a:t>
            </a:r>
            <a:r>
              <a:rPr lang="ko-KR" altLang="en-US"/>
              <a:t> 페이지로 넘어가게 되며</a:t>
            </a:r>
            <a:r>
              <a:rPr lang="en-US" altLang="ko-KR"/>
              <a:t>,</a:t>
            </a:r>
            <a:r>
              <a:rPr lang="ko-KR" altLang="en-US"/>
              <a:t> 만약 체크가 되지 않은 상태에서 누르게 되면 개읹어보 제공 동의서를 읽도록 유도한다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가로 글상자 9"/>
          <p:cNvSpPr txBox="1"/>
          <p:nvPr/>
        </p:nvSpPr>
        <p:spPr>
          <a:xfrm>
            <a:off x="5579644" y="6286498"/>
            <a:ext cx="1032712" cy="35954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user-join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40631"/>
            <a:ext cx="12191999" cy="592555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6672" y="240631"/>
            <a:ext cx="10938706" cy="5925553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inner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logo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6673" y="5374105"/>
            <a:ext cx="10928679" cy="79207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9704468" y="4119609"/>
            <a:ext cx="872291" cy="3171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8" name=""/>
          <p:cNvGrpSpPr/>
          <p:nvPr/>
        </p:nvGrpSpPr>
        <p:grpSpPr>
          <a:xfrm rot="0">
            <a:off x="2367213" y="1473868"/>
            <a:ext cx="3924300" cy="621632"/>
            <a:chOff x="2367213" y="1473868"/>
            <a:chExt cx="3924300" cy="621632"/>
          </a:xfrm>
        </p:grpSpPr>
        <p:sp>
          <p:nvSpPr>
            <p:cNvPr id="46" name="가로 글상자 45"/>
            <p:cNvSpPr txBox="1"/>
            <p:nvPr/>
          </p:nvSpPr>
          <p:spPr>
            <a:xfrm>
              <a:off x="2367213" y="1473868"/>
              <a:ext cx="641682" cy="2958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400"/>
                <a:t>이름</a:t>
              </a:r>
              <a:endParaRPr lang="ko-KR" altLang="en-US" sz="14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81513" y="1769745"/>
              <a:ext cx="3810000" cy="32575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2379747" y="2303894"/>
            <a:ext cx="7324720" cy="632636"/>
            <a:chOff x="2379746" y="2303894"/>
            <a:chExt cx="5365442" cy="632636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2379746" y="2303894"/>
              <a:ext cx="3680640" cy="632636"/>
              <a:chOff x="2379744" y="1481737"/>
              <a:chExt cx="3680640" cy="632636"/>
            </a:xfrm>
          </p:grpSpPr>
          <p:sp>
            <p:nvSpPr>
              <p:cNvPr id="55" name="가로 글상자 45"/>
              <p:cNvSpPr txBox="1"/>
              <p:nvPr/>
            </p:nvSpPr>
            <p:spPr>
              <a:xfrm>
                <a:off x="2379744" y="1481737"/>
                <a:ext cx="622577" cy="294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 sz="1400"/>
                  <a:t>이메일</a:t>
                </a:r>
                <a:endParaRPr lang="ko-KR" altLang="en-US" sz="1400"/>
              </a:p>
            </p:txBody>
          </p:sp>
          <p:sp>
            <p:nvSpPr>
              <p:cNvPr id="56" name="직사각형 46"/>
              <p:cNvSpPr/>
              <p:nvPr/>
            </p:nvSpPr>
            <p:spPr>
              <a:xfrm>
                <a:off x="2481513" y="1769744"/>
                <a:ext cx="2763647" cy="325755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7" name="직사각형 46"/>
              <p:cNvSpPr/>
              <p:nvPr/>
            </p:nvSpPr>
            <p:spPr>
              <a:xfrm>
                <a:off x="5404581" y="1788618"/>
                <a:ext cx="655803" cy="325755"/>
              </a:xfrm>
              <a:prstGeom prst="rect">
                <a:avLst/>
              </a:prstGeom>
              <a:solidFill>
                <a:srgbClr val="42c7f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 sz="1400">
                    <a:solidFill>
                      <a:schemeClr val="dk1"/>
                    </a:solidFill>
                  </a:rPr>
                  <a:t>인증하기</a:t>
                </a:r>
                <a:endParaRPr lang="ko-KR" altLang="en-US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7" name="가로 글상자 45"/>
            <p:cNvSpPr txBox="1"/>
            <p:nvPr/>
          </p:nvSpPr>
          <p:spPr>
            <a:xfrm>
              <a:off x="6196125" y="2620212"/>
              <a:ext cx="1549064" cy="2201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이메일 형식을 맞춰주세요</a:t>
              </a: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2379747" y="3763225"/>
            <a:ext cx="7576382" cy="610202"/>
            <a:chOff x="2379745" y="3129614"/>
            <a:chExt cx="7576382" cy="610202"/>
          </a:xfrm>
        </p:grpSpPr>
        <p:grpSp>
          <p:nvGrpSpPr>
            <p:cNvPr id="58" name="그룹 57"/>
            <p:cNvGrpSpPr/>
            <p:nvPr/>
          </p:nvGrpSpPr>
          <p:grpSpPr>
            <a:xfrm rot="0">
              <a:off x="2379745" y="3129614"/>
              <a:ext cx="3911766" cy="610202"/>
              <a:chOff x="2379746" y="1485298"/>
              <a:chExt cx="3911766" cy="610202"/>
            </a:xfrm>
          </p:grpSpPr>
          <p:sp>
            <p:nvSpPr>
              <p:cNvPr id="59" name="가로 글상자 45"/>
              <p:cNvSpPr txBox="1"/>
              <p:nvPr/>
            </p:nvSpPr>
            <p:spPr>
              <a:xfrm>
                <a:off x="2379746" y="1485298"/>
                <a:ext cx="1122944" cy="29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 sz="1400"/>
                  <a:t>비밀번호</a:t>
                </a:r>
                <a:endParaRPr lang="ko-KR" altLang="en-US" sz="1400"/>
              </a:p>
            </p:txBody>
          </p:sp>
          <p:sp>
            <p:nvSpPr>
              <p:cNvPr id="60" name="직사각형 46"/>
              <p:cNvSpPr/>
              <p:nvPr/>
            </p:nvSpPr>
            <p:spPr>
              <a:xfrm>
                <a:off x="2481513" y="1769745"/>
                <a:ext cx="3809999" cy="325755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61" name="가로 글상자 45"/>
            <p:cNvSpPr txBox="1"/>
            <p:nvPr/>
          </p:nvSpPr>
          <p:spPr>
            <a:xfrm>
              <a:off x="6441906" y="3429000"/>
              <a:ext cx="3514222" cy="2201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비밀번호는 숫자를 포함한 </a:t>
              </a: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8~16</a:t>
              </a: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자 여야합니다</a:t>
              </a: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2367211" y="3035323"/>
            <a:ext cx="8980068" cy="620372"/>
            <a:chOff x="2379745" y="2303878"/>
            <a:chExt cx="5601199" cy="620372"/>
          </a:xfrm>
        </p:grpSpPr>
        <p:grpSp>
          <p:nvGrpSpPr>
            <p:cNvPr id="69" name="그룹 53"/>
            <p:cNvGrpSpPr/>
            <p:nvPr/>
          </p:nvGrpSpPr>
          <p:grpSpPr>
            <a:xfrm rot="0">
              <a:off x="2379745" y="2303878"/>
              <a:ext cx="2447731" cy="613776"/>
              <a:chOff x="2379744" y="1481723"/>
              <a:chExt cx="2447730" cy="613776"/>
            </a:xfrm>
          </p:grpSpPr>
          <p:sp>
            <p:nvSpPr>
              <p:cNvPr id="70" name="가로 글상자 45"/>
              <p:cNvSpPr txBox="1"/>
              <p:nvPr/>
            </p:nvSpPr>
            <p:spPr>
              <a:xfrm>
                <a:off x="2379744" y="1481723"/>
                <a:ext cx="754775" cy="296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 sz="1400"/>
                  <a:t>인증번호</a:t>
                </a:r>
                <a:endParaRPr lang="ko-KR" altLang="en-US" sz="1400"/>
              </a:p>
            </p:txBody>
          </p:sp>
          <p:sp>
            <p:nvSpPr>
              <p:cNvPr id="71" name="직사각형 46"/>
              <p:cNvSpPr/>
              <p:nvPr/>
            </p:nvSpPr>
            <p:spPr>
              <a:xfrm>
                <a:off x="2481513" y="1769744"/>
                <a:ext cx="2345961" cy="325755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73" name="가로 글상자 45"/>
            <p:cNvSpPr txBox="1"/>
            <p:nvPr/>
          </p:nvSpPr>
          <p:spPr>
            <a:xfrm>
              <a:off x="6013252" y="2646944"/>
              <a:ext cx="1967693" cy="2201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인증번호를 입력 후 인증확인 버튼을 눌러주세요</a:t>
              </a: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,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74" name="가로 글상자 45"/>
            <p:cNvSpPr txBox="1"/>
            <p:nvPr/>
          </p:nvSpPr>
          <p:spPr>
            <a:xfrm>
              <a:off x="5604331" y="2611529"/>
              <a:ext cx="398244" cy="3127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맑은 고딕"/>
                </a:rPr>
                <a:t>05:00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75" name="직사각형 46"/>
          <p:cNvSpPr/>
          <p:nvPr/>
        </p:nvSpPr>
        <p:spPr>
          <a:xfrm>
            <a:off x="6509151" y="3322643"/>
            <a:ext cx="895281" cy="325755"/>
          </a:xfrm>
          <a:prstGeom prst="rect">
            <a:avLst/>
          </a:prstGeom>
          <a:solidFill>
            <a:srgbClr val="42c7f1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인증확인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6" name="직사각형 46"/>
          <p:cNvSpPr/>
          <p:nvPr/>
        </p:nvSpPr>
        <p:spPr>
          <a:xfrm>
            <a:off x="4463249" y="4826591"/>
            <a:ext cx="895281" cy="32575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7" name="직사각형 46"/>
          <p:cNvSpPr/>
          <p:nvPr/>
        </p:nvSpPr>
        <p:spPr>
          <a:xfrm>
            <a:off x="7091395" y="4826591"/>
            <a:ext cx="895281" cy="32575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29336" y="120309"/>
            <a:ext cx="11645566" cy="63928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join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이름에는 </a:t>
            </a:r>
            <a:r>
              <a:rPr lang="en-US" altLang="ko-KR"/>
              <a:t>user</a:t>
            </a:r>
            <a:r>
              <a:rPr lang="ko-KR" altLang="en-US"/>
              <a:t>의 실제 이름을 입력하도록 유도한다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user</a:t>
            </a:r>
            <a:r>
              <a:rPr lang="ko-KR" altLang="en-US"/>
              <a:t>가 앞으로 로그인할 때 활용할 이메일을 입력한 후 인증버튼을 누르면 입력한 이메일로 인증 메일을 보내게 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</a:t>
            </a:r>
            <a:r>
              <a:rPr lang="en-US" altLang="ko-KR"/>
              <a:t>user</a:t>
            </a:r>
            <a:r>
              <a:rPr lang="ko-KR" altLang="en-US"/>
              <a:t>는 메일을 열어 해당 메일로 온 인증번호를 인증번호 칸에 입력 후 인증완료 버튼을 누른다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서버는 입력한 인증번호와 실제 인증번호가 일치한지 확인 한 후에 일치하면 인증 완료 처리를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2-3.</a:t>
            </a:r>
            <a:r>
              <a:rPr lang="ko-KR" altLang="en-US"/>
              <a:t> 인증번호의 유효시간은 발송기간으로부터 </a:t>
            </a:r>
            <a:r>
              <a:rPr lang="en-US" altLang="ko-KR"/>
              <a:t>5</a:t>
            </a:r>
            <a:r>
              <a:rPr lang="ko-KR" altLang="en-US"/>
              <a:t>분간 지속되며 만약 </a:t>
            </a:r>
            <a:r>
              <a:rPr lang="en-US" altLang="ko-KR"/>
              <a:t>5</a:t>
            </a:r>
            <a:r>
              <a:rPr lang="ko-KR" altLang="en-US"/>
              <a:t>분내로 인증을 하지 못할 경우 다시 인증하기 버튼을 눌러 인증하도록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2-4.</a:t>
            </a:r>
            <a:r>
              <a:rPr lang="ko-KR" altLang="en-US"/>
              <a:t> 유효시간이 만료된 인증번호로 인증을 하려고 하면 메시지로 </a:t>
            </a:r>
            <a:r>
              <a:rPr lang="en-US" altLang="ko-KR"/>
              <a:t>‘</a:t>
            </a:r>
            <a:r>
              <a:rPr lang="ko-KR" altLang="en-US"/>
              <a:t>만료된 번호입니다</a:t>
            </a:r>
            <a:r>
              <a:rPr lang="en-US" altLang="ko-KR"/>
              <a:t>.</a:t>
            </a:r>
            <a:r>
              <a:rPr lang="ko-KR" altLang="en-US"/>
              <a:t> 다시 인증을 받아주세요</a:t>
            </a:r>
            <a:r>
              <a:rPr lang="en-US" altLang="ko-KR"/>
              <a:t>’</a:t>
            </a:r>
            <a:r>
              <a:rPr lang="ko-KR" altLang="en-US"/>
              <a:t>라는 문구가 나오도록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비밀번호는 </a:t>
            </a:r>
            <a:r>
              <a:rPr lang="en-US" altLang="ko-KR"/>
              <a:t>8~16</a:t>
            </a:r>
            <a:r>
              <a:rPr lang="ko-KR" altLang="en-US"/>
              <a:t>자 까지이며 비밀번호는 입력한 비밀번호에 유효성검사를 비동기적으로 실시하도록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3-1.</a:t>
            </a:r>
            <a:r>
              <a:rPr lang="ko-KR" altLang="en-US"/>
              <a:t> 비밀번호의 유효성검사 결과는 비밀번호 오른쪽에 </a:t>
            </a:r>
            <a:r>
              <a:rPr lang="en-US" altLang="ko-KR"/>
              <a:t>error</a:t>
            </a:r>
            <a:r>
              <a:rPr lang="ko-KR" altLang="en-US"/>
              <a:t>메시지 혹은 성공 메시지를 띄우도록한다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3-2.</a:t>
            </a:r>
            <a:r>
              <a:rPr lang="ko-KR" altLang="en-US"/>
              <a:t> 비밀번호 유효성검사는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(1)</a:t>
            </a:r>
            <a:r>
              <a:rPr lang="ko-KR" altLang="en-US"/>
              <a:t> 비밀번호를 입력하지 않은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(2)</a:t>
            </a:r>
            <a:r>
              <a:rPr lang="ko-KR" altLang="en-US"/>
              <a:t> 비밀번호 자리수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(3)</a:t>
            </a:r>
            <a:r>
              <a:rPr lang="ko-KR" altLang="en-US"/>
              <a:t> 비밀번호에 영어 대</a:t>
            </a:r>
            <a:r>
              <a:rPr lang="en-US" altLang="ko-KR"/>
              <a:t>,</a:t>
            </a:r>
            <a:r>
              <a:rPr lang="ko-KR" altLang="en-US"/>
              <a:t>소문자</a:t>
            </a:r>
            <a:r>
              <a:rPr lang="en-US" altLang="ko-KR"/>
              <a:t>/</a:t>
            </a:r>
            <a:r>
              <a:rPr lang="ko-KR" altLang="en-US"/>
              <a:t>특수문자</a:t>
            </a:r>
            <a:r>
              <a:rPr lang="en-US" altLang="ko-KR"/>
              <a:t>/</a:t>
            </a:r>
            <a:r>
              <a:rPr lang="ko-KR" altLang="en-US"/>
              <a:t>숫자 포함여부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(3)</a:t>
            </a:r>
            <a:r>
              <a:rPr lang="ko-KR" altLang="en-US"/>
              <a:t> 유효성검사를 모두 통과한 경우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가입완료 버튼을 누르면 입력하지 않은 정보가 있는지 확인한 후에 모두 입력했다면 해당 정보를</a:t>
            </a:r>
            <a:r>
              <a:rPr lang="en-US" altLang="ko-KR"/>
              <a:t> db</a:t>
            </a:r>
            <a:r>
              <a:rPr lang="ko-KR" altLang="en-US"/>
              <a:t>에 저장한다</a:t>
            </a:r>
            <a:r>
              <a:rPr lang="en-US" altLang="ko-KR"/>
              <a:t>.</a:t>
            </a:r>
            <a:r>
              <a:rPr lang="ko-KR" altLang="en-US"/>
              <a:t> 비밀번호의 경우 해싱하여 해당 비밀번호를 </a:t>
            </a:r>
            <a:r>
              <a:rPr lang="en-US" altLang="ko-KR"/>
              <a:t>db</a:t>
            </a:r>
            <a:r>
              <a:rPr lang="ko-KR" altLang="en-US"/>
              <a:t>에서 바로 볼 수 없게끔 저장한다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가로 글상자 9"/>
          <p:cNvSpPr txBox="1"/>
          <p:nvPr/>
        </p:nvSpPr>
        <p:spPr>
          <a:xfrm>
            <a:off x="5407426" y="6286498"/>
            <a:ext cx="1377147" cy="3600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user-update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40631"/>
            <a:ext cx="12191999" cy="592555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6672" y="240631"/>
            <a:ext cx="10938706" cy="5925553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inner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logo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6673" y="5374105"/>
            <a:ext cx="10928679" cy="79207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9704468" y="4119609"/>
            <a:ext cx="872291" cy="3171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8" name=""/>
          <p:cNvGrpSpPr/>
          <p:nvPr/>
        </p:nvGrpSpPr>
        <p:grpSpPr>
          <a:xfrm rot="0">
            <a:off x="2367213" y="1473868"/>
            <a:ext cx="3924300" cy="621632"/>
            <a:chOff x="2367213" y="1473868"/>
            <a:chExt cx="3924300" cy="621632"/>
          </a:xfrm>
        </p:grpSpPr>
        <p:sp>
          <p:nvSpPr>
            <p:cNvPr id="46" name="가로 글상자 45"/>
            <p:cNvSpPr txBox="1"/>
            <p:nvPr/>
          </p:nvSpPr>
          <p:spPr>
            <a:xfrm>
              <a:off x="2367213" y="1473868"/>
              <a:ext cx="641682" cy="2958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400"/>
                <a:t>이름</a:t>
              </a:r>
              <a:endParaRPr lang="ko-KR" altLang="en-US" sz="14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81513" y="1769745"/>
              <a:ext cx="3810000" cy="32575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유저의 이름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2379747" y="2303894"/>
            <a:ext cx="7324720" cy="632636"/>
            <a:chOff x="2379746" y="2303894"/>
            <a:chExt cx="5365442" cy="632636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2379746" y="2303894"/>
              <a:ext cx="3680640" cy="632636"/>
              <a:chOff x="2379744" y="1481737"/>
              <a:chExt cx="3680640" cy="632636"/>
            </a:xfrm>
          </p:grpSpPr>
          <p:sp>
            <p:nvSpPr>
              <p:cNvPr id="55" name="가로 글상자 45"/>
              <p:cNvSpPr txBox="1"/>
              <p:nvPr/>
            </p:nvSpPr>
            <p:spPr>
              <a:xfrm>
                <a:off x="2379744" y="1481737"/>
                <a:ext cx="622577" cy="294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 sz="1400"/>
                  <a:t>이메일</a:t>
                </a:r>
                <a:endParaRPr lang="ko-KR" altLang="en-US" sz="1400"/>
              </a:p>
            </p:txBody>
          </p:sp>
          <p:sp>
            <p:nvSpPr>
              <p:cNvPr id="56" name="직사각형 46"/>
              <p:cNvSpPr/>
              <p:nvPr/>
            </p:nvSpPr>
            <p:spPr>
              <a:xfrm>
                <a:off x="2481513" y="1769744"/>
                <a:ext cx="2763647" cy="325755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7" name="직사각형 46"/>
              <p:cNvSpPr/>
              <p:nvPr/>
            </p:nvSpPr>
            <p:spPr>
              <a:xfrm>
                <a:off x="5404581" y="1788618"/>
                <a:ext cx="655803" cy="325755"/>
              </a:xfrm>
              <a:prstGeom prst="rect">
                <a:avLst/>
              </a:prstGeom>
              <a:solidFill>
                <a:srgbClr val="42c7f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 sz="1400">
                    <a:solidFill>
                      <a:schemeClr val="dk1"/>
                    </a:solidFill>
                  </a:rPr>
                  <a:t>인증하기</a:t>
                </a:r>
                <a:endParaRPr lang="ko-KR" altLang="en-US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7" name="가로 글상자 45"/>
            <p:cNvSpPr txBox="1"/>
            <p:nvPr/>
          </p:nvSpPr>
          <p:spPr>
            <a:xfrm>
              <a:off x="6196125" y="2620212"/>
              <a:ext cx="1549064" cy="2201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이메일 형식을 맞춰주세요</a:t>
              </a: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2379747" y="3763225"/>
            <a:ext cx="7576382" cy="610202"/>
            <a:chOff x="2379745" y="3129614"/>
            <a:chExt cx="7576382" cy="610202"/>
          </a:xfrm>
        </p:grpSpPr>
        <p:grpSp>
          <p:nvGrpSpPr>
            <p:cNvPr id="58" name="그룹 57"/>
            <p:cNvGrpSpPr/>
            <p:nvPr/>
          </p:nvGrpSpPr>
          <p:grpSpPr>
            <a:xfrm rot="0">
              <a:off x="2379745" y="3129614"/>
              <a:ext cx="3911766" cy="610202"/>
              <a:chOff x="2379746" y="1485298"/>
              <a:chExt cx="3911766" cy="610202"/>
            </a:xfrm>
          </p:grpSpPr>
          <p:sp>
            <p:nvSpPr>
              <p:cNvPr id="59" name="가로 글상자 45"/>
              <p:cNvSpPr txBox="1"/>
              <p:nvPr/>
            </p:nvSpPr>
            <p:spPr>
              <a:xfrm>
                <a:off x="2379746" y="1485298"/>
                <a:ext cx="1122944" cy="29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 sz="1400"/>
                  <a:t>비밀번호</a:t>
                </a:r>
                <a:endParaRPr lang="ko-KR" altLang="en-US" sz="1400"/>
              </a:p>
            </p:txBody>
          </p:sp>
          <p:sp>
            <p:nvSpPr>
              <p:cNvPr id="60" name="직사각형 46"/>
              <p:cNvSpPr/>
              <p:nvPr/>
            </p:nvSpPr>
            <p:spPr>
              <a:xfrm>
                <a:off x="2481513" y="1769745"/>
                <a:ext cx="3809999" cy="325755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61" name="가로 글상자 45"/>
            <p:cNvSpPr txBox="1"/>
            <p:nvPr/>
          </p:nvSpPr>
          <p:spPr>
            <a:xfrm>
              <a:off x="6441906" y="3429000"/>
              <a:ext cx="3514222" cy="2201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비밀번호는 숫자를 포함한 </a:t>
              </a: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8~16</a:t>
              </a: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자 여야합니다</a:t>
              </a: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chemeClr val="accent3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2367211" y="3035323"/>
            <a:ext cx="8980068" cy="620372"/>
            <a:chOff x="2379745" y="2303878"/>
            <a:chExt cx="5601199" cy="620372"/>
          </a:xfrm>
        </p:grpSpPr>
        <p:grpSp>
          <p:nvGrpSpPr>
            <p:cNvPr id="69" name="그룹 53"/>
            <p:cNvGrpSpPr/>
            <p:nvPr/>
          </p:nvGrpSpPr>
          <p:grpSpPr>
            <a:xfrm rot="0">
              <a:off x="2379745" y="2303878"/>
              <a:ext cx="2447731" cy="613776"/>
              <a:chOff x="2379744" y="1481723"/>
              <a:chExt cx="2447730" cy="613776"/>
            </a:xfrm>
          </p:grpSpPr>
          <p:sp>
            <p:nvSpPr>
              <p:cNvPr id="70" name="가로 글상자 45"/>
              <p:cNvSpPr txBox="1"/>
              <p:nvPr/>
            </p:nvSpPr>
            <p:spPr>
              <a:xfrm>
                <a:off x="2379744" y="1481723"/>
                <a:ext cx="754775" cy="296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 sz="1400"/>
                  <a:t>인증번호</a:t>
                </a:r>
                <a:endParaRPr lang="ko-KR" altLang="en-US" sz="1400"/>
              </a:p>
            </p:txBody>
          </p:sp>
          <p:sp>
            <p:nvSpPr>
              <p:cNvPr id="71" name="직사각형 46"/>
              <p:cNvSpPr/>
              <p:nvPr/>
            </p:nvSpPr>
            <p:spPr>
              <a:xfrm>
                <a:off x="2481513" y="1769744"/>
                <a:ext cx="2345961" cy="325755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73" name="가로 글상자 45"/>
            <p:cNvSpPr txBox="1"/>
            <p:nvPr/>
          </p:nvSpPr>
          <p:spPr>
            <a:xfrm>
              <a:off x="6013252" y="2646944"/>
              <a:ext cx="1967693" cy="2201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인증번호를 입력 후 인증확인 버튼을 눌러주세요</a:t>
              </a:r>
              <a:r>
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,</a:t>
              </a:r>
  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74" name="가로 글상자 45"/>
            <p:cNvSpPr txBox="1"/>
            <p:nvPr/>
          </p:nvSpPr>
          <p:spPr>
            <a:xfrm>
              <a:off x="5604331" y="2611529"/>
              <a:ext cx="398244" cy="3127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맑은 고딕"/>
                </a:rPr>
                <a:t>05:00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75" name="직사각형 46"/>
          <p:cNvSpPr/>
          <p:nvPr/>
        </p:nvSpPr>
        <p:spPr>
          <a:xfrm>
            <a:off x="6509151" y="3322643"/>
            <a:ext cx="895281" cy="325755"/>
          </a:xfrm>
          <a:prstGeom prst="rect">
            <a:avLst/>
          </a:prstGeom>
          <a:solidFill>
            <a:srgbClr val="42c7f1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인증확인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6" name="직사각형 46"/>
          <p:cNvSpPr/>
          <p:nvPr/>
        </p:nvSpPr>
        <p:spPr>
          <a:xfrm>
            <a:off x="4463249" y="4826591"/>
            <a:ext cx="895281" cy="32575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7" name="직사각형 46"/>
          <p:cNvSpPr/>
          <p:nvPr/>
        </p:nvSpPr>
        <p:spPr>
          <a:xfrm>
            <a:off x="7091395" y="4826591"/>
            <a:ext cx="895281" cy="325755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29336" y="120308"/>
            <a:ext cx="11645566" cy="14589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user-update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1. user</a:t>
            </a:r>
            <a:r>
              <a:rPr lang="ko-KR" altLang="en-US"/>
              <a:t>의 비밀번호를 수정할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user</a:t>
            </a:r>
            <a:r>
              <a:rPr lang="ko-KR" altLang="en-US"/>
              <a:t> 프로필 수정 기능은 추후에 만들예정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542170" y="2416340"/>
            <a:ext cx="5148513" cy="33789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글을 누르면 해당 글의 </a:t>
            </a:r>
            <a:r>
              <a:rPr lang="en-US" altLang="ko-KR"/>
              <a:t>detail</a:t>
            </a:r>
            <a:r>
              <a:rPr lang="ko-KR" altLang="en-US"/>
              <a:t>로 넘어가기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글이 </a:t>
            </a:r>
            <a:r>
              <a:rPr lang="en-US" altLang="ko-KR"/>
              <a:t>5</a:t>
            </a:r>
            <a:r>
              <a:rPr lang="ko-KR" altLang="en-US"/>
              <a:t>개가 넘어가면 숫자 페이징이 늘어나도록 설정하기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페이지 숫자가 </a:t>
            </a:r>
            <a:r>
              <a:rPr lang="en-US" altLang="ko-KR"/>
              <a:t>5</a:t>
            </a:r>
            <a:r>
              <a:rPr lang="ko-KR" altLang="en-US"/>
              <a:t>가 넘어가면 화살표 </a:t>
            </a:r>
            <a:r>
              <a:rPr lang="en-US" altLang="ko-KR"/>
              <a:t>‘&gt;’</a:t>
            </a:r>
            <a:r>
              <a:rPr lang="ko-KR" altLang="en-US"/>
              <a:t>를 통해 다음 페이지를 볼 수 있게 하기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‘&gt;’</a:t>
            </a:r>
            <a:r>
              <a:rPr lang="ko-KR" altLang="en-US"/>
              <a:t>를 누르면 </a:t>
            </a:r>
            <a:r>
              <a:rPr lang="en-US" altLang="ko-KR"/>
              <a:t>6</a:t>
            </a:r>
            <a:r>
              <a:rPr lang="ko-KR" altLang="en-US"/>
              <a:t>부터 숫자가 시작하도록 할 것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‘&gt;’</a:t>
            </a:r>
            <a:r>
              <a:rPr lang="ko-KR" altLang="en-US"/>
              <a:t>를 눌러 페이지가 넘어갔다면 왼쪽에 </a:t>
            </a:r>
            <a:r>
              <a:rPr lang="en-US" altLang="ko-KR"/>
              <a:t>‘&lt;’</a:t>
            </a:r>
            <a:r>
              <a:rPr lang="ko-KR" altLang="en-US"/>
              <a:t> 화살표가 나타나도록 할 것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‘&lt;’</a:t>
            </a:r>
            <a:r>
              <a:rPr lang="ko-KR" altLang="en-US"/>
              <a:t>는 전에 페이지로 넘어가는 기능이 있어야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61473" y="342897"/>
            <a:ext cx="11129211" cy="17316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 logo 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글자로 적힌 로고 위에 이미지를 덮어 씌울 것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해당 로고를 클릭하면 메인페이지로 돌아오도록 할 것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nav 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hover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이벤트로 해당 높이에 변화를 줄 것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기능은 아직 넣지 않으나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다른 홈페이지처럼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hover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시에 글자가 나타나도록 하기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 login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버튼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비로그인 시 로그인이라는 글자가 보이고 로그인시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‘(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유저의 이름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님 환영합니다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.’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라는 글이 나오도록 할 것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89070" y="2416340"/>
            <a:ext cx="5148513" cy="639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이미지 사진이 동그랗게 나오도록 할 것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이미지 오류 시 처리 해놓기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199521" y="5795311"/>
            <a:ext cx="11992480" cy="90838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다른 홈페이지처럼 나에 대한 정보를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footer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표시해놓기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간단한 신상정보를 볼 수 있도록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574630" y="6306552"/>
            <a:ext cx="1453818" cy="3590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메인페이지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40631"/>
            <a:ext cx="12191999" cy="592555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6672" y="240631"/>
            <a:ext cx="10938706" cy="59255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inner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header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36672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logo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41878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~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님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환영합니다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.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672" y="1253289"/>
            <a:ext cx="4055643" cy="412081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Visual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4692316" y="1253289"/>
            <a:ext cx="6883062" cy="4120816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new Board(5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673" y="5374105"/>
            <a:ext cx="10928679" cy="792078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4630" y="1644315"/>
            <a:ext cx="5539540" cy="32284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7091111" y="2715526"/>
            <a:ext cx="1042736" cy="359144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새 글 </a:t>
            </a: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16" name="선 15"/>
          <p:cNvCxnSpPr/>
          <p:nvPr/>
        </p:nvCxnSpPr>
        <p:spPr>
          <a:xfrm>
            <a:off x="6275472" y="2544679"/>
            <a:ext cx="43012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7091111" y="3188067"/>
            <a:ext cx="1042736" cy="367565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새 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7091111" y="3669631"/>
            <a:ext cx="1042736" cy="367565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새 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7091111" y="4190397"/>
            <a:ext cx="1042736" cy="367565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새 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6275473" y="2177114"/>
            <a:ext cx="1100889" cy="3675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게시판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9704470" y="2177114"/>
            <a:ext cx="872291" cy="26890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/>
              <a:t>글쓰기</a:t>
            </a:r>
            <a:endParaRPr lang="ko-KR" altLang="en-US" sz="1200"/>
          </a:p>
        </p:txBody>
      </p:sp>
      <p:sp>
        <p:nvSpPr>
          <p:cNvPr id="22" name="타원 21"/>
          <p:cNvSpPr/>
          <p:nvPr/>
        </p:nvSpPr>
        <p:spPr>
          <a:xfrm>
            <a:off x="1040231" y="1644315"/>
            <a:ext cx="3248526" cy="324852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3" name="선 22"/>
          <p:cNvCxnSpPr/>
          <p:nvPr/>
        </p:nvCxnSpPr>
        <p:spPr>
          <a:xfrm rot="10800000">
            <a:off x="6622383" y="3083064"/>
            <a:ext cx="3820025" cy="0"/>
          </a:xfrm>
          <a:prstGeom prst="line">
            <a:avLst/>
          </a:prstGeom>
          <a:ln>
            <a:solidFill>
              <a:srgbClr val="bfbfb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선 23"/>
          <p:cNvCxnSpPr/>
          <p:nvPr/>
        </p:nvCxnSpPr>
        <p:spPr>
          <a:xfrm rot="10800000">
            <a:off x="6509583" y="3555631"/>
            <a:ext cx="3932826" cy="0"/>
          </a:xfrm>
          <a:prstGeom prst="line">
            <a:avLst/>
          </a:prstGeom>
          <a:ln>
            <a:solidFill>
              <a:srgbClr val="bfbfb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0800000">
            <a:off x="6465970" y="4037196"/>
            <a:ext cx="3976439" cy="0"/>
          </a:xfrm>
          <a:prstGeom prst="line">
            <a:avLst/>
          </a:prstGeom>
          <a:ln>
            <a:solidFill>
              <a:srgbClr val="bfbfb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/>
          <p:nvPr/>
        </p:nvCxnSpPr>
        <p:spPr>
          <a:xfrm rot="10800000">
            <a:off x="6465970" y="4557924"/>
            <a:ext cx="3976439" cy="1"/>
          </a:xfrm>
          <a:prstGeom prst="line">
            <a:avLst/>
          </a:prstGeom>
          <a:ln>
            <a:solidFill>
              <a:srgbClr val="bfbfb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7795057" y="4602376"/>
            <a:ext cx="1236117" cy="272519"/>
            <a:chOff x="7795058" y="4602376"/>
            <a:chExt cx="1236117" cy="272519"/>
          </a:xfrm>
        </p:grpSpPr>
        <p:sp>
          <p:nvSpPr>
            <p:cNvPr id="27" name="가로 글상자 26"/>
            <p:cNvSpPr txBox="1"/>
            <p:nvPr/>
          </p:nvSpPr>
          <p:spPr>
            <a:xfrm>
              <a:off x="7795058" y="4603480"/>
              <a:ext cx="234014" cy="26930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200"/>
                <a:t>1</a:t>
              </a:r>
              <a:endParaRPr lang="en-US" altLang="ko-KR" sz="1200"/>
            </a:p>
          </p:txBody>
        </p:sp>
        <p:sp>
          <p:nvSpPr>
            <p:cNvPr id="28" name="가로 글상자 27"/>
            <p:cNvSpPr txBox="1"/>
            <p:nvPr/>
          </p:nvSpPr>
          <p:spPr>
            <a:xfrm>
              <a:off x="8029072" y="4602376"/>
              <a:ext cx="236522" cy="2704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9" name="가로 글상자 28"/>
            <p:cNvSpPr txBox="1"/>
            <p:nvPr/>
          </p:nvSpPr>
          <p:spPr>
            <a:xfrm>
              <a:off x="8252960" y="4602376"/>
              <a:ext cx="236522" cy="2704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0" name="가로 글상자 29"/>
            <p:cNvSpPr txBox="1"/>
            <p:nvPr/>
          </p:nvSpPr>
          <p:spPr>
            <a:xfrm>
              <a:off x="8489482" y="4603480"/>
              <a:ext cx="236919" cy="2714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4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1" name="가로 글상자 30"/>
            <p:cNvSpPr txBox="1"/>
            <p:nvPr/>
          </p:nvSpPr>
          <p:spPr>
            <a:xfrm>
              <a:off x="8726401" y="4603480"/>
              <a:ext cx="236919" cy="2714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2" name="이등변 삼각형 31"/>
            <p:cNvSpPr/>
            <p:nvPr/>
          </p:nvSpPr>
          <p:spPr>
            <a:xfrm rot="5400000">
              <a:off x="8942404" y="4705259"/>
              <a:ext cx="109688" cy="6785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34" name="가로 글상자 33"/>
          <p:cNvSpPr txBox="1"/>
          <p:nvPr/>
        </p:nvSpPr>
        <p:spPr>
          <a:xfrm>
            <a:off x="9344550" y="2715526"/>
            <a:ext cx="897328" cy="311519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rPr>
              <a:t>작성자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accent3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9382650" y="3225615"/>
            <a:ext cx="897328" cy="311519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rPr>
              <a:t>작성자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accent3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9392175" y="3669631"/>
            <a:ext cx="897328" cy="311519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rPr>
              <a:t>작성자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accent3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9420750" y="4190397"/>
            <a:ext cx="897328" cy="311519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accent3"/>
                </a:solidFill>
                <a:latin typeface="Calibri"/>
                <a:ea typeface="맑은 고딕"/>
                <a:cs typeface="맑은 고딕"/>
              </a:rPr>
              <a:t>작성자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accent3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0172" y="240631"/>
            <a:ext cx="8271706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nav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561473" y="342896"/>
            <a:ext cx="11129211" cy="90297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 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‘~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님 환영합니다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.’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누른 경우 해당 유저의 정보를 수정할 수 있는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user-update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페이지로 이동하게 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574630" y="6306552"/>
            <a:ext cx="1453818" cy="3590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board-insert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0" y="240631"/>
            <a:ext cx="12191999" cy="592555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6672" y="240631"/>
            <a:ext cx="10938706" cy="59255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inner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header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36672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logo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41878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로그인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672" y="1253289"/>
            <a:ext cx="4055643" cy="412081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Visual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4692316" y="1253289"/>
            <a:ext cx="6883062" cy="4120816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new Board(5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673" y="5374105"/>
            <a:ext cx="10928679" cy="792078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4630" y="1644315"/>
            <a:ext cx="5539540" cy="32284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6" name="선 15"/>
          <p:cNvCxnSpPr/>
          <p:nvPr/>
        </p:nvCxnSpPr>
        <p:spPr>
          <a:xfrm>
            <a:off x="6275472" y="2414336"/>
            <a:ext cx="43012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6275472" y="1809548"/>
            <a:ext cx="4301288" cy="3675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글 제목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9704469" y="2042661"/>
            <a:ext cx="872291" cy="2700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/>
              <a:t>작성자</a:t>
            </a:r>
            <a:endParaRPr lang="ko-KR" altLang="en-US" sz="1200"/>
          </a:p>
        </p:txBody>
      </p:sp>
      <p:sp>
        <p:nvSpPr>
          <p:cNvPr id="22" name="타원 21"/>
          <p:cNvSpPr/>
          <p:nvPr/>
        </p:nvSpPr>
        <p:spPr>
          <a:xfrm>
            <a:off x="1040231" y="1644315"/>
            <a:ext cx="3248526" cy="324852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0172" y="240631"/>
            <a:ext cx="8271706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nav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01539" y="2601828"/>
            <a:ext cx="4275221" cy="1248276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본문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7028448" y="4096902"/>
            <a:ext cx="872291" cy="27101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작성완료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9087851" y="4096902"/>
            <a:ext cx="872291" cy="27101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99521" y="531391"/>
            <a:ext cx="11645566" cy="33814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insert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글쓰기 버튼을 누르면 글이 </a:t>
            </a:r>
            <a:r>
              <a:rPr lang="en-US" altLang="ko-KR"/>
              <a:t>board</a:t>
            </a:r>
            <a:r>
              <a:rPr lang="ko-KR" altLang="en-US"/>
              <a:t>가 사라지고 대신 </a:t>
            </a:r>
            <a:r>
              <a:rPr lang="en-US" altLang="ko-KR"/>
              <a:t>input </a:t>
            </a:r>
            <a:r>
              <a:rPr lang="ko-KR" altLang="en-US"/>
              <a:t>태그가 나타나 자유롭게 글을 작성할 수 있도록 할 것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글 제목을 입력한다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작성자에는 </a:t>
            </a:r>
            <a:r>
              <a:rPr lang="en-US" altLang="ko-KR"/>
              <a:t>db</a:t>
            </a:r>
            <a:r>
              <a:rPr lang="ko-KR" altLang="en-US"/>
              <a:t>에 저장된 </a:t>
            </a:r>
            <a:r>
              <a:rPr lang="en-US" altLang="ko-KR"/>
              <a:t>user</a:t>
            </a:r>
            <a:r>
              <a:rPr lang="ko-KR" altLang="en-US"/>
              <a:t>의 </a:t>
            </a:r>
            <a:r>
              <a:rPr lang="en-US" altLang="ko-KR"/>
              <a:t>name</a:t>
            </a:r>
            <a:r>
              <a:rPr lang="ko-KR" altLang="en-US"/>
              <a:t>이 들어간다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본문에 작성하고자 하는 글을 입력한다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작성완료 버튼을 누르면 </a:t>
            </a:r>
            <a:r>
              <a:rPr lang="en-US" altLang="ko-KR"/>
              <a:t>alert</a:t>
            </a:r>
            <a:r>
              <a:rPr lang="ko-KR" altLang="en-US"/>
              <a:t>로 경고문을 띄우고 </a:t>
            </a:r>
            <a:r>
              <a:rPr lang="en-US" altLang="ko-KR"/>
              <a:t>alert</a:t>
            </a:r>
            <a:r>
              <a:rPr lang="ko-KR" altLang="en-US"/>
              <a:t>의 확인을 누르면 작성된 글이 </a:t>
            </a:r>
            <a:r>
              <a:rPr lang="en-US" altLang="ko-KR"/>
              <a:t>db</a:t>
            </a:r>
            <a:r>
              <a:rPr lang="ko-KR" altLang="en-US"/>
              <a:t>로 날아가 해당 유저의 </a:t>
            </a:r>
            <a:r>
              <a:rPr lang="en-US" altLang="ko-KR"/>
              <a:t>name</a:t>
            </a:r>
            <a:r>
              <a:rPr lang="ko-KR" altLang="en-US"/>
              <a:t>과 글의 내용</a:t>
            </a:r>
            <a:r>
              <a:rPr lang="en-US" altLang="ko-KR"/>
              <a:t>,</a:t>
            </a:r>
            <a:r>
              <a:rPr lang="ko-KR" altLang="en-US"/>
              <a:t> 작성 시간을 저장한다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취소 버튼을 누르면 글쓰기 버튼을 눌렀던 페이지로 이동한다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574630" y="6306552"/>
            <a:ext cx="1453818" cy="3590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board-Detail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0" y="240631"/>
            <a:ext cx="12191999" cy="592555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6672" y="240631"/>
            <a:ext cx="10938706" cy="59255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inner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header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36672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logo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41878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로그인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672" y="1253289"/>
            <a:ext cx="4055643" cy="412081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Visual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4692316" y="1253289"/>
            <a:ext cx="6883062" cy="4120816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new Board(5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673" y="5374105"/>
            <a:ext cx="10928679" cy="792078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4630" y="1644315"/>
            <a:ext cx="5539540" cy="32284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6" name="선 15"/>
          <p:cNvCxnSpPr/>
          <p:nvPr/>
        </p:nvCxnSpPr>
        <p:spPr>
          <a:xfrm>
            <a:off x="6275472" y="2414336"/>
            <a:ext cx="43012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6275472" y="1809548"/>
            <a:ext cx="4301288" cy="3675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글 제목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9704469" y="2042661"/>
            <a:ext cx="872291" cy="2700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/>
              <a:t>작성자</a:t>
            </a:r>
            <a:endParaRPr lang="ko-KR" altLang="en-US" sz="1200"/>
          </a:p>
        </p:txBody>
      </p:sp>
      <p:sp>
        <p:nvSpPr>
          <p:cNvPr id="22" name="타원 21"/>
          <p:cNvSpPr/>
          <p:nvPr/>
        </p:nvSpPr>
        <p:spPr>
          <a:xfrm>
            <a:off x="1040231" y="1644315"/>
            <a:ext cx="3248526" cy="324852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0172" y="240631"/>
            <a:ext cx="8271706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nav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01539" y="2601828"/>
            <a:ext cx="4275221" cy="827171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본문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1" name="선 40"/>
          <p:cNvCxnSpPr/>
          <p:nvPr/>
        </p:nvCxnSpPr>
        <p:spPr>
          <a:xfrm rot="10800000">
            <a:off x="6301539" y="3945326"/>
            <a:ext cx="4288255" cy="0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</a:ln>
        </p:spPr>
      </p:cxnSp>
      <p:sp>
        <p:nvSpPr>
          <p:cNvPr id="42" name="가로 글상자 41"/>
          <p:cNvSpPr txBox="1"/>
          <p:nvPr/>
        </p:nvSpPr>
        <p:spPr>
          <a:xfrm>
            <a:off x="6275472" y="3632906"/>
            <a:ext cx="1233236" cy="3180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Comment</a:t>
            </a:r>
            <a:endParaRPr lang="en-US" altLang="ko-KR" sz="1500"/>
          </a:p>
        </p:txBody>
      </p:sp>
      <p:sp>
        <p:nvSpPr>
          <p:cNvPr id="45" name="직사각형 44"/>
          <p:cNvSpPr/>
          <p:nvPr/>
        </p:nvSpPr>
        <p:spPr>
          <a:xfrm>
            <a:off x="6301540" y="4110789"/>
            <a:ext cx="4275220" cy="3208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6441908" y="4110789"/>
            <a:ext cx="695826" cy="3164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댓글</a:t>
            </a:r>
            <a:r>
              <a:rPr lang="en-US" altLang="ko-KR" sz="1500"/>
              <a:t>1</a:t>
            </a:r>
            <a:endParaRPr lang="en-US" altLang="ko-KR" sz="1500"/>
          </a:p>
        </p:txBody>
      </p:sp>
      <p:sp>
        <p:nvSpPr>
          <p:cNvPr id="47" name="가로 글상자 46"/>
          <p:cNvSpPr txBox="1"/>
          <p:nvPr/>
        </p:nvSpPr>
        <p:spPr>
          <a:xfrm>
            <a:off x="9704468" y="4119609"/>
            <a:ext cx="872291" cy="3171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작성자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548055" y="3638219"/>
            <a:ext cx="998624" cy="26733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댓글쓰기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853237" y="1833661"/>
            <a:ext cx="414080" cy="31933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수정</a:t>
            </a:r>
            <a:endParaRPr lang="ko-KR" altLang="en-US" sz="900"/>
          </a:p>
        </p:txBody>
      </p:sp>
      <p:sp>
        <p:nvSpPr>
          <p:cNvPr id="50" name="직사각형 49"/>
          <p:cNvSpPr/>
          <p:nvPr/>
        </p:nvSpPr>
        <p:spPr>
          <a:xfrm>
            <a:off x="9329479" y="1833661"/>
            <a:ext cx="437151" cy="319339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삭제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01668" y="4107880"/>
            <a:ext cx="414080" cy="319339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07249" y="4107881"/>
            <a:ext cx="437151" cy="319339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삭제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99521" y="531391"/>
            <a:ext cx="11645566" cy="47530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detail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해당글의 글 제목과 작성자 구체적인 본문을 읽을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해당 글에 달린 댓글로 확인할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글 제목 옆에는 휴지통</a:t>
            </a:r>
            <a:r>
              <a:rPr lang="en-US" altLang="ko-KR"/>
              <a:t> </a:t>
            </a:r>
            <a:r>
              <a:rPr lang="ko-KR" altLang="en-US"/>
              <a:t>모양의 아이콘이 있으며 </a:t>
            </a:r>
            <a:r>
              <a:rPr lang="en-US" altLang="ko-KR"/>
              <a:t>master</a:t>
            </a:r>
            <a:r>
              <a:rPr lang="ko-KR" altLang="en-US"/>
              <a:t>의 권한을 가진 경우 해당 글을 삭제할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글 삭제는 </a:t>
            </a:r>
            <a:r>
              <a:rPr lang="en-US" altLang="ko-KR"/>
              <a:t>master</a:t>
            </a:r>
            <a:r>
              <a:rPr lang="ko-KR" altLang="en-US"/>
              <a:t>와 작성자 본인만 삭제할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휴지통 아이콘 옆에 연필 아이콘을 누르면 해당 글을 수정할 수 있다</a:t>
            </a:r>
            <a:r>
              <a:rPr lang="en-US" altLang="ko-KR"/>
              <a:t>.</a:t>
            </a:r>
            <a:r>
              <a:rPr lang="ko-KR" altLang="en-US"/>
              <a:t> 이 기능은 작성자 본인만 가능하다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detail</a:t>
            </a:r>
            <a:r>
              <a:rPr lang="ko-KR" altLang="en-US"/>
              <a:t>에 달린 댓글 역시 작성자가 본인이거나 </a:t>
            </a:r>
            <a:r>
              <a:rPr lang="en-US" altLang="ko-KR"/>
              <a:t>master</a:t>
            </a:r>
            <a:r>
              <a:rPr lang="ko-KR" altLang="en-US"/>
              <a:t>는 삭제할 수 있으며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refly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작성한 당사자라면 수정할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refly</a:t>
            </a:r>
            <a:r>
              <a:rPr lang="ko-KR" altLang="en-US"/>
              <a:t>는 최신 것이 밑으로 달리며</a:t>
            </a:r>
            <a:r>
              <a:rPr lang="en-US" altLang="ko-KR"/>
              <a:t>,</a:t>
            </a:r>
            <a:r>
              <a:rPr lang="ko-KR" altLang="en-US"/>
              <a:t> 대댓글은 달 수 없다</a:t>
            </a:r>
            <a:r>
              <a:rPr lang="en-US" altLang="ko-KR"/>
              <a:t>.</a:t>
            </a:r>
            <a:r>
              <a:rPr lang="ko-KR" altLang="en-US"/>
              <a:t> 대댓글</a:t>
            </a:r>
            <a:r>
              <a:rPr lang="en-US" altLang="ko-KR"/>
              <a:t>X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574630" y="6306552"/>
            <a:ext cx="1453818" cy="3590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board-refly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0" y="240631"/>
            <a:ext cx="12191999" cy="592555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6672" y="240631"/>
            <a:ext cx="10938706" cy="59255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inner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36672" y="240631"/>
            <a:ext cx="10938706" cy="101265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header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36672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logo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41878" y="240631"/>
            <a:ext cx="1333500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로그인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672" y="1253289"/>
            <a:ext cx="4055643" cy="412081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Visual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4692316" y="1253289"/>
            <a:ext cx="6883062" cy="4120816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new Board(5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673" y="5374105"/>
            <a:ext cx="10928679" cy="792078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74630" y="1644315"/>
            <a:ext cx="5539540" cy="32284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6" name="선 15"/>
          <p:cNvCxnSpPr/>
          <p:nvPr/>
        </p:nvCxnSpPr>
        <p:spPr>
          <a:xfrm>
            <a:off x="6275472" y="2414336"/>
            <a:ext cx="43012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6275472" y="1809548"/>
            <a:ext cx="4301288" cy="3675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글 제목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9704469" y="2042661"/>
            <a:ext cx="872291" cy="2700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/>
              <a:t>작성자</a:t>
            </a:r>
            <a:endParaRPr lang="ko-KR" altLang="en-US" sz="1200"/>
          </a:p>
        </p:txBody>
      </p:sp>
      <p:sp>
        <p:nvSpPr>
          <p:cNvPr id="22" name="타원 21"/>
          <p:cNvSpPr/>
          <p:nvPr/>
        </p:nvSpPr>
        <p:spPr>
          <a:xfrm>
            <a:off x="1040231" y="1644315"/>
            <a:ext cx="3248526" cy="324852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0172" y="240631"/>
            <a:ext cx="8271706" cy="101265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nav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01539" y="2601828"/>
            <a:ext cx="4275221" cy="827171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본문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1" name="선 40"/>
          <p:cNvCxnSpPr/>
          <p:nvPr/>
        </p:nvCxnSpPr>
        <p:spPr>
          <a:xfrm rot="10800000">
            <a:off x="6301539" y="3945326"/>
            <a:ext cx="4288255" cy="0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</a:ln>
        </p:spPr>
      </p:cxnSp>
      <p:sp>
        <p:nvSpPr>
          <p:cNvPr id="42" name="가로 글상자 41"/>
          <p:cNvSpPr txBox="1"/>
          <p:nvPr/>
        </p:nvSpPr>
        <p:spPr>
          <a:xfrm>
            <a:off x="6275472" y="3632906"/>
            <a:ext cx="1233236" cy="3180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Comment</a:t>
            </a:r>
            <a:endParaRPr lang="en-US" altLang="ko-KR" sz="1500"/>
          </a:p>
        </p:txBody>
      </p:sp>
      <p:sp>
        <p:nvSpPr>
          <p:cNvPr id="45" name="직사각형 44"/>
          <p:cNvSpPr/>
          <p:nvPr/>
        </p:nvSpPr>
        <p:spPr>
          <a:xfrm>
            <a:off x="6301540" y="4110789"/>
            <a:ext cx="4275220" cy="3208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6429877" y="4120314"/>
            <a:ext cx="1197142" cy="3164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댓글 본문</a:t>
            </a:r>
            <a:endParaRPr lang="ko-KR" altLang="en-US" sz="1500"/>
          </a:p>
        </p:txBody>
      </p:sp>
      <p:sp>
        <p:nvSpPr>
          <p:cNvPr id="47" name="가로 글상자 46"/>
          <p:cNvSpPr txBox="1"/>
          <p:nvPr/>
        </p:nvSpPr>
        <p:spPr>
          <a:xfrm>
            <a:off x="9704468" y="4119609"/>
            <a:ext cx="872291" cy="3171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548055" y="3638219"/>
            <a:ext cx="998624" cy="26733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댓글쓰기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04468" y="4120314"/>
            <a:ext cx="654721" cy="319339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작성완료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865</ep:Words>
  <ep:PresentationFormat>화면 슬라이드 쇼(4:3)</ep:PresentationFormat>
  <ep:Paragraphs>189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2024-07-27T17:28:47.836</dcterms:created>
  <dc:creator>tutle</dc:creator>
  <cp:lastModifiedBy>tutle</cp:lastModifiedBy>
  <dcterms:modified xsi:type="dcterms:W3CDTF">2024-08-05T14:33:30.198</dcterms:modified>
  <cp:revision>67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