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65-933D-4873-927C-8E848284F06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2FD8-8BEB-4939-8947-ABCA2F47F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8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65-933D-4873-927C-8E848284F06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2FD8-8BEB-4939-8947-ABCA2F47F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76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65-933D-4873-927C-8E848284F06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2FD8-8BEB-4939-8947-ABCA2F47F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7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65-933D-4873-927C-8E848284F06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2FD8-8BEB-4939-8947-ABCA2F47F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46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65-933D-4873-927C-8E848284F06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2FD8-8BEB-4939-8947-ABCA2F47F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1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65-933D-4873-927C-8E848284F06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2FD8-8BEB-4939-8947-ABCA2F47F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62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65-933D-4873-927C-8E848284F06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2FD8-8BEB-4939-8947-ABCA2F47F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39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65-933D-4873-927C-8E848284F06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2FD8-8BEB-4939-8947-ABCA2F47F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65-933D-4873-927C-8E848284F06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2FD8-8BEB-4939-8947-ABCA2F47F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13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65-933D-4873-927C-8E848284F06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2FD8-8BEB-4939-8947-ABCA2F47F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0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65-933D-4873-927C-8E848284F06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2FD8-8BEB-4939-8947-ABCA2F47F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7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69765-933D-4873-927C-8E848284F06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2FD8-8BEB-4939-8947-ABCA2F47F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58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5104015" cy="581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81891"/>
            <a:ext cx="5104015" cy="1687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Visual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269375"/>
            <a:ext cx="5104015" cy="1180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1" y="3449782"/>
            <a:ext cx="5104015" cy="1180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4630189"/>
            <a:ext cx="5104015" cy="1180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5810596"/>
            <a:ext cx="5104015" cy="673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6705" y="0"/>
            <a:ext cx="3815542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1519" y="58189"/>
            <a:ext cx="665019" cy="4655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LOGO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1454726" y="58188"/>
            <a:ext cx="2901143" cy="4655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12914" y="144086"/>
            <a:ext cx="2751515" cy="13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Global menu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12914" y="328352"/>
            <a:ext cx="2751515" cy="13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Global Navigation Bar = GNB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6705" y="2405063"/>
            <a:ext cx="3815542" cy="9297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56705" y="3563302"/>
            <a:ext cx="3815542" cy="9297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4235" y="4767349"/>
            <a:ext cx="3815542" cy="9297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31519" y="2466975"/>
            <a:ext cx="3624350" cy="1762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TITLE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1519" y="2705100"/>
            <a:ext cx="3624350" cy="509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TITLE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1519" y="2752725"/>
            <a:ext cx="952846" cy="3952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BOX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684539" y="2752725"/>
            <a:ext cx="884092" cy="3952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568631" y="2752725"/>
            <a:ext cx="902972" cy="3952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61732" y="2752725"/>
            <a:ext cx="884266" cy="3952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35923" y="5810597"/>
            <a:ext cx="3815542" cy="6283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67614" y="5924116"/>
            <a:ext cx="551586" cy="3952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50891" y="5913508"/>
            <a:ext cx="2297602" cy="3952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48493" y="5913508"/>
            <a:ext cx="902972" cy="3952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8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2024-01-03T01:23:45Z</dcterms:created>
  <dcterms:modified xsi:type="dcterms:W3CDTF">2024-01-03T02:35:46Z</dcterms:modified>
</cp:coreProperties>
</file>