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18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37408" y="210552"/>
            <a:ext cx="1513974" cy="36094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564605" y="6491940"/>
            <a:ext cx="3408948" cy="3660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index.ejs &lt;- not login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292013" y="210552"/>
            <a:ext cx="1664369" cy="36094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48802" y="1163052"/>
            <a:ext cx="9294396" cy="51134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353803" y="1894973"/>
            <a:ext cx="5940592" cy="3168316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로그인을 해주세요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직사각형 14"/>
          <p:cNvSpPr/>
          <p:nvPr/>
        </p:nvSpPr>
        <p:spPr>
          <a:xfrm>
            <a:off x="315829" y="210552"/>
            <a:ext cx="1463842" cy="36094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logo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0" y="130342"/>
            <a:ext cx="9194132" cy="5845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765132" y="6316579"/>
            <a:ext cx="1283368" cy="3670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login-page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784934" y="1554079"/>
            <a:ext cx="4993105" cy="79207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아이디를 입력하세요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84934" y="2636921"/>
            <a:ext cx="4993105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비밀번호를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881" y="4831681"/>
            <a:ext cx="2997868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7881" y="3778918"/>
            <a:ext cx="2997868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1263" y="591552"/>
            <a:ext cx="3980447" cy="48126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로그인 로고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0" y="130342"/>
            <a:ext cx="9194132" cy="5845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765132" y="6316579"/>
            <a:ext cx="2195763" cy="3585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login_fail-page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784934" y="1554079"/>
            <a:ext cx="4993105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아이디를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934" y="2636921"/>
            <a:ext cx="4993105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비밀번호를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881" y="5022181"/>
            <a:ext cx="2997868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회원가입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7881" y="4099309"/>
            <a:ext cx="2997868" cy="792079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1263" y="591552"/>
            <a:ext cx="3980447" cy="481263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로그인 로고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3995487" y="3598896"/>
            <a:ext cx="482265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아이디 또는 비밀번호를 잘못입력하셨습니다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18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512593" y="180473"/>
            <a:ext cx="1513974" cy="360947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로그아웃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564605" y="6491940"/>
            <a:ext cx="3408948" cy="3660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index.ejs &lt;- login</a:t>
            </a:r>
            <a:r>
              <a:rPr lang="ko-KR" altLang="en-US"/>
              <a:t> </a:t>
            </a:r>
            <a:r>
              <a:rPr lang="en-US" altLang="ko-KR"/>
              <a:t>success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448802" y="1163052"/>
            <a:ext cx="9294396" cy="51134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125704" y="1343526"/>
            <a:ext cx="5940592" cy="802105"/>
          </a:xfrm>
          <a:prstGeom prst="rect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title</a:t>
            </a: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2405814" y="181675"/>
            <a:ext cx="2912645" cy="360547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{username}</a:t>
            </a:r>
            <a:r>
              <a:rPr lang="ko-KR" altLang="en-US"/>
              <a:t>님 어서오세요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295776" y="180874"/>
            <a:ext cx="1463842" cy="360947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logo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84446" y="2396290"/>
            <a:ext cx="3955381" cy="802105"/>
          </a:xfrm>
          <a:prstGeom prst="rect">
            <a:avLst/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to-dolist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84446" y="3318710"/>
            <a:ext cx="3955381" cy="802105"/>
          </a:xfrm>
          <a:prstGeom prst="rect">
            <a:avLst/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to-dolist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86750" y="2255921"/>
            <a:ext cx="2225843" cy="300789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날짜별 필터링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39827" y="2396791"/>
            <a:ext cx="2256421" cy="802105"/>
          </a:xfrm>
          <a:prstGeom prst="rect">
            <a:avLst/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date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39827" y="3319211"/>
            <a:ext cx="2256421" cy="802105"/>
          </a:xfrm>
          <a:prstGeom prst="rect">
            <a:avLst/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date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58250" y="181274"/>
            <a:ext cx="1513974" cy="360947"/>
          </a:xfrm>
          <a:prstGeom prst="rect">
            <a:avLst/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user-edit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261685" y="2797342"/>
            <a:ext cx="1193130" cy="363053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edit-btn</a:t>
            </a:r>
            <a:endParaRPr lang="en-US" altLang="ko-KR"/>
          </a:p>
        </p:txBody>
      </p:sp>
      <p:sp>
        <p:nvSpPr>
          <p:cNvPr id="28" name="가로 글상자 27"/>
          <p:cNvSpPr txBox="1"/>
          <p:nvPr/>
        </p:nvSpPr>
        <p:spPr>
          <a:xfrm>
            <a:off x="8261685" y="3719763"/>
            <a:ext cx="1193130" cy="363053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edit-btn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9454816" y="2807870"/>
            <a:ext cx="1288382" cy="36205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delelte-btn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9454816" y="3719763"/>
            <a:ext cx="1288382" cy="36205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delelte-btn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1448802" y="4391527"/>
            <a:ext cx="435644" cy="435644"/>
            <a:chOff x="1448802" y="4391526"/>
            <a:chExt cx="435644" cy="435644"/>
          </a:xfrm>
          <a:noFill/>
        </p:grpSpPr>
        <p:sp>
          <p:nvSpPr>
            <p:cNvPr id="40" name="타원 39"/>
            <p:cNvSpPr/>
            <p:nvPr/>
          </p:nvSpPr>
          <p:spPr>
            <a:xfrm>
              <a:off x="1448802" y="4391526"/>
              <a:ext cx="435644" cy="435644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41" name="선 40"/>
            <p:cNvCxnSpPr>
              <a:stCxn id="40" idx="2"/>
              <a:endCxn id="40" idx="6"/>
            </p:cNvCxnSpPr>
            <p:nvPr/>
          </p:nvCxnSpPr>
          <p:spPr>
            <a:xfrm flipV="1">
              <a:off x="1448802" y="4609349"/>
              <a:ext cx="435644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선 41"/>
            <p:cNvCxnSpPr>
              <a:endCxn id="40" idx="4"/>
            </p:cNvCxnSpPr>
            <p:nvPr/>
          </p:nvCxnSpPr>
          <p:spPr>
            <a:xfrm rot="16200000" flipH="1">
              <a:off x="1448802" y="4609349"/>
              <a:ext cx="435643" cy="0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</p:grpSp>
      <p:cxnSp>
        <p:nvCxnSpPr>
          <p:cNvPr id="44" name="화살표 43"/>
          <p:cNvCxnSpPr>
            <a:endCxn id="40" idx="6"/>
          </p:cNvCxnSpPr>
          <p:nvPr/>
        </p:nvCxnSpPr>
        <p:spPr>
          <a:xfrm rot="10800000">
            <a:off x="1884447" y="4609354"/>
            <a:ext cx="1977689" cy="774777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5" name="가로 글상자 44"/>
          <p:cNvSpPr txBox="1"/>
          <p:nvPr/>
        </p:nvSpPr>
        <p:spPr>
          <a:xfrm>
            <a:off x="3862137" y="5203170"/>
            <a:ext cx="3858126" cy="3619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마우스 호버시 나타나는 등록 버튼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0" y="130342"/>
            <a:ext cx="9194132" cy="5845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765132" y="6316579"/>
            <a:ext cx="2566736" cy="3585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register-page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687303" y="882316"/>
            <a:ext cx="3439025" cy="852236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username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87303" y="2576763"/>
            <a:ext cx="3439025" cy="85223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password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7303" y="1925052"/>
            <a:ext cx="4582025" cy="3810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아이디 중복할 시 나타날 에러메시지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7303" y="3611478"/>
            <a:ext cx="4882815" cy="38100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비밀번호 형식이 틀릴 경우 출력될 에러메시지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3223" y="4471737"/>
            <a:ext cx="2962776" cy="741947"/>
          </a:xfrm>
          <a:prstGeom prst="rect">
            <a:avLst/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회원가입 완료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0480" y="4471737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765132" y="6316579"/>
            <a:ext cx="2255920" cy="3585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register-fail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09750" y="130342"/>
            <a:ext cx="9194132" cy="5845342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7303" y="882316"/>
            <a:ext cx="3439025" cy="85223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username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7303" y="2576763"/>
            <a:ext cx="3439025" cy="85223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password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7303" y="1925052"/>
            <a:ext cx="4582025" cy="38100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아이디 중복할 시 나타날 에러메시지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7303" y="3611478"/>
            <a:ext cx="4882815" cy="38100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비밀번호 형식이 틀릴 경우 출력될 에러메시지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33223" y="4995612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회원가입 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50480" y="4995612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880059" y="4100763"/>
            <a:ext cx="6690059" cy="9074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올바른 아이디 형식 또는 올바른 비밀번호의 형식이 아닙니다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아이디는 </a:t>
            </a:r>
            <a:r>
              <a:rPr lang="en-US" altLang="ko-KR">
                <a:solidFill>
                  <a:srgbClr val="ff0000"/>
                </a:solidFill>
              </a:rPr>
              <a:t>4~12</a:t>
            </a:r>
            <a:r>
              <a:rPr lang="ko-KR" altLang="en-US">
                <a:solidFill>
                  <a:srgbClr val="ff0000"/>
                </a:solidFill>
              </a:rPr>
              <a:t>글자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비밀번호는 영어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소문자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와 특수문자를 포함하여 </a:t>
            </a:r>
            <a:r>
              <a:rPr lang="en-US" altLang="ko-KR">
                <a:solidFill>
                  <a:srgbClr val="ff0000"/>
                </a:solidFill>
              </a:rPr>
              <a:t>8~20</a:t>
            </a:r>
            <a:r>
              <a:rPr lang="ko-KR" altLang="en-US">
                <a:solidFill>
                  <a:srgbClr val="ff0000"/>
                </a:solidFill>
              </a:rPr>
              <a:t>자를 입력해야합니다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0" y="130342"/>
            <a:ext cx="9194132" cy="584534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765132" y="6316579"/>
            <a:ext cx="2566736" cy="3585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user-edit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687303" y="882316"/>
            <a:ext cx="3439025" cy="852236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{username}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87303" y="2576763"/>
            <a:ext cx="3439025" cy="85223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{password}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7303" y="1925052"/>
            <a:ext cx="4582025" cy="3810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아이디 중복 시 나타날 에러메시지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7303" y="3611478"/>
            <a:ext cx="4882815" cy="38100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비밀번호 형식이 틀릴 경우 출력될 에러메시지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3223" y="4471737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정보수정 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8710" y="4471737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08934" y="5334000"/>
            <a:ext cx="2576763" cy="45118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회원탈퇴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9750" y="130342"/>
            <a:ext cx="9194132" cy="618623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765132" y="6316579"/>
            <a:ext cx="2566736" cy="3585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user-edit-fail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687303" y="882316"/>
            <a:ext cx="3439025" cy="852236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{username}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87303" y="2576763"/>
            <a:ext cx="3439025" cy="85223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{password}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7303" y="1925052"/>
            <a:ext cx="4582025" cy="381000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아이디 중복 시 나타날 에러메시지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7303" y="3611478"/>
            <a:ext cx="4882815" cy="381000"/>
          </a:xfrm>
          <a:prstGeom prst="rect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비밀번호 형식이 틀릴 경우 출력될 에러메시지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3223" y="4967037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정보수정 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8710" y="4967037"/>
            <a:ext cx="2962776" cy="741947"/>
          </a:xfrm>
          <a:prstGeom prst="rect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취소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08934" y="5829300"/>
            <a:ext cx="2576763" cy="451184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회원탈퇴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2880059" y="4100763"/>
            <a:ext cx="6690059" cy="9074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올바른 아이디 형식 또는 올바른 비밀번호의 형식이 아닙니다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아이디는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4~12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글자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비밀번호는 영어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소문자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와 특수문자를 포함하여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8~20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자를 입력해야합니다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</ep:Words>
  <ep:PresentationFormat>화면 슬라이드 쇼(4:3)</ep:PresentationFormat>
  <ep:Paragraphs>66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2024-02-19T06:27:06.598</dcterms:created>
  <dc:creator>tutle</dc:creator>
  <cp:lastModifiedBy>tutle</cp:lastModifiedBy>
  <dcterms:modified xsi:type="dcterms:W3CDTF">2024-02-19T08:52:33.931</dcterms:modified>
  <cp:revision>13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