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26" Type="http://schemas.openxmlformats.org/officeDocument/2006/relationships/image" Target="../media/image65.png"/><Relationship Id="rId27" Type="http://schemas.openxmlformats.org/officeDocument/2006/relationships/image" Target="../media/image66.png"/><Relationship Id="rId28" Type="http://schemas.openxmlformats.org/officeDocument/2006/relationships/image" Target="../media/image67.png"/><Relationship Id="rId29" Type="http://schemas.openxmlformats.org/officeDocument/2006/relationships/image" Target="../media/image68.png"/><Relationship Id="rId30" Type="http://schemas.openxmlformats.org/officeDocument/2006/relationships/image" Target="../media/image69.png"/><Relationship Id="rId31" Type="http://schemas.openxmlformats.org/officeDocument/2006/relationships/image" Target="../media/image70.png"/><Relationship Id="rId32" Type="http://schemas.openxmlformats.org/officeDocument/2006/relationships/image" Target="../media/image71.png"/><Relationship Id="rId33" Type="http://schemas.openxmlformats.org/officeDocument/2006/relationships/image" Target="../media/image72.png"/><Relationship Id="rId34" Type="http://schemas.openxmlformats.org/officeDocument/2006/relationships/image" Target="../media/image73.png"/><Relationship Id="rId35" Type="http://schemas.openxmlformats.org/officeDocument/2006/relationships/image" Target="../media/image74.png"/><Relationship Id="rId36" Type="http://schemas.openxmlformats.org/officeDocument/2006/relationships/image" Target="../media/image75.png"/><Relationship Id="rId37" Type="http://schemas.openxmlformats.org/officeDocument/2006/relationships/image" Target="../media/image76.png"/><Relationship Id="rId38" Type="http://schemas.openxmlformats.org/officeDocument/2006/relationships/image" Target="../media/image77.png"/><Relationship Id="rId39" Type="http://schemas.openxmlformats.org/officeDocument/2006/relationships/image" Target="../media/image78.png"/><Relationship Id="rId40" Type="http://schemas.openxmlformats.org/officeDocument/2006/relationships/image" Target="../media/image79.png"/><Relationship Id="rId41" Type="http://schemas.openxmlformats.org/officeDocument/2006/relationships/image" Target="../media/image80.png"/><Relationship Id="rId42" Type="http://schemas.openxmlformats.org/officeDocument/2006/relationships/image" Target="../media/image81.png"/><Relationship Id="rId43" Type="http://schemas.openxmlformats.org/officeDocument/2006/relationships/image" Target="../media/image82.png"/><Relationship Id="rId44" Type="http://schemas.openxmlformats.org/officeDocument/2006/relationships/image" Target="../media/image83.png"/><Relationship Id="rId45" Type="http://schemas.openxmlformats.org/officeDocument/2006/relationships/image" Target="../media/image84.png"/><Relationship Id="rId46" Type="http://schemas.openxmlformats.org/officeDocument/2006/relationships/image" Target="../media/image85.png"/><Relationship Id="rId47" Type="http://schemas.openxmlformats.org/officeDocument/2006/relationships/image" Target="../media/image86.png"/><Relationship Id="rId48" Type="http://schemas.openxmlformats.org/officeDocument/2006/relationships/image" Target="../media/image87.png"/><Relationship Id="rId49" Type="http://schemas.openxmlformats.org/officeDocument/2006/relationships/image" Target="../media/image88.png"/><Relationship Id="rId50" Type="http://schemas.openxmlformats.org/officeDocument/2006/relationships/image" Target="../media/image89.png"/><Relationship Id="rId51" Type="http://schemas.openxmlformats.org/officeDocument/2006/relationships/image" Target="../media/image90.png"/><Relationship Id="rId52" Type="http://schemas.openxmlformats.org/officeDocument/2006/relationships/image" Target="../media/image91.png"/><Relationship Id="rId53" Type="http://schemas.openxmlformats.org/officeDocument/2006/relationships/image" Target="../media/image92.png"/><Relationship Id="rId54" Type="http://schemas.openxmlformats.org/officeDocument/2006/relationships/image" Target="../media/image93.png"/><Relationship Id="rId55" Type="http://schemas.openxmlformats.org/officeDocument/2006/relationships/image" Target="../media/image94.png"/><Relationship Id="rId56" Type="http://schemas.openxmlformats.org/officeDocument/2006/relationships/image" Target="../media/image95.png"/><Relationship Id="rId57" Type="http://schemas.openxmlformats.org/officeDocument/2006/relationships/image" Target="../media/image96.png"/><Relationship Id="rId58" Type="http://schemas.openxmlformats.org/officeDocument/2006/relationships/image" Target="../media/image97.png"/><Relationship Id="rId59" Type="http://schemas.openxmlformats.org/officeDocument/2006/relationships/image" Target="../media/image9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Relationship Id="rId21" Type="http://schemas.openxmlformats.org/officeDocument/2006/relationships/image" Target="../media/image118.png"/><Relationship Id="rId22" Type="http://schemas.openxmlformats.org/officeDocument/2006/relationships/image" Target="../media/image119.png"/><Relationship Id="rId23" Type="http://schemas.openxmlformats.org/officeDocument/2006/relationships/image" Target="../media/image120.png"/><Relationship Id="rId24" Type="http://schemas.openxmlformats.org/officeDocument/2006/relationships/image" Target="../media/image121.png"/><Relationship Id="rId25" Type="http://schemas.openxmlformats.org/officeDocument/2006/relationships/image" Target="../media/image122.png"/><Relationship Id="rId26" Type="http://schemas.openxmlformats.org/officeDocument/2006/relationships/image" Target="../media/image123.png"/><Relationship Id="rId27" Type="http://schemas.openxmlformats.org/officeDocument/2006/relationships/image" Target="../media/image124.png"/><Relationship Id="rId28" Type="http://schemas.openxmlformats.org/officeDocument/2006/relationships/image" Target="../media/image125.png"/><Relationship Id="rId29" Type="http://schemas.openxmlformats.org/officeDocument/2006/relationships/image" Target="../media/image126.png"/><Relationship Id="rId30" Type="http://schemas.openxmlformats.org/officeDocument/2006/relationships/image" Target="../media/image127.png"/><Relationship Id="rId31" Type="http://schemas.openxmlformats.org/officeDocument/2006/relationships/image" Target="../media/image128.png"/><Relationship Id="rId32" Type="http://schemas.openxmlformats.org/officeDocument/2006/relationships/image" Target="../media/image129.png"/><Relationship Id="rId33" Type="http://schemas.openxmlformats.org/officeDocument/2006/relationships/image" Target="../media/image130.png"/><Relationship Id="rId34" Type="http://schemas.openxmlformats.org/officeDocument/2006/relationships/image" Target="../media/image131.png"/><Relationship Id="rId35" Type="http://schemas.openxmlformats.org/officeDocument/2006/relationships/image" Target="../media/image132.png"/><Relationship Id="rId36" Type="http://schemas.openxmlformats.org/officeDocument/2006/relationships/image" Target="../media/image133.png"/><Relationship Id="rId37" Type="http://schemas.openxmlformats.org/officeDocument/2006/relationships/image" Target="../media/image134.png"/><Relationship Id="rId38" Type="http://schemas.openxmlformats.org/officeDocument/2006/relationships/image" Target="../media/image135.png"/><Relationship Id="rId39" Type="http://schemas.openxmlformats.org/officeDocument/2006/relationships/image" Target="../media/image136.png"/><Relationship Id="rId40" Type="http://schemas.openxmlformats.org/officeDocument/2006/relationships/image" Target="../media/image137.png"/><Relationship Id="rId41" Type="http://schemas.openxmlformats.org/officeDocument/2006/relationships/image" Target="../media/image138.png"/><Relationship Id="rId42" Type="http://schemas.openxmlformats.org/officeDocument/2006/relationships/image" Target="../media/image139.png"/><Relationship Id="rId43" Type="http://schemas.openxmlformats.org/officeDocument/2006/relationships/image" Target="../media/image140.png"/><Relationship Id="rId44" Type="http://schemas.openxmlformats.org/officeDocument/2006/relationships/image" Target="../media/image141.png"/><Relationship Id="rId45" Type="http://schemas.openxmlformats.org/officeDocument/2006/relationships/image" Target="../media/image142.png"/><Relationship Id="rId46" Type="http://schemas.openxmlformats.org/officeDocument/2006/relationships/image" Target="../media/image1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Relationship Id="rId18" Type="http://schemas.openxmlformats.org/officeDocument/2006/relationships/image" Target="../media/image160.png"/><Relationship Id="rId19" Type="http://schemas.openxmlformats.org/officeDocument/2006/relationships/image" Target="../media/image161.png"/><Relationship Id="rId20" Type="http://schemas.openxmlformats.org/officeDocument/2006/relationships/image" Target="../media/image162.png"/><Relationship Id="rId21" Type="http://schemas.openxmlformats.org/officeDocument/2006/relationships/image" Target="../media/image163.png"/><Relationship Id="rId22" Type="http://schemas.openxmlformats.org/officeDocument/2006/relationships/image" Target="../media/image164.png"/><Relationship Id="rId23" Type="http://schemas.openxmlformats.org/officeDocument/2006/relationships/image" Target="../media/image165.png"/><Relationship Id="rId24" Type="http://schemas.openxmlformats.org/officeDocument/2006/relationships/image" Target="../media/image166.png"/><Relationship Id="rId25" Type="http://schemas.openxmlformats.org/officeDocument/2006/relationships/image" Target="../media/image167.png"/><Relationship Id="rId26" Type="http://schemas.openxmlformats.org/officeDocument/2006/relationships/image" Target="../media/image168.png"/><Relationship Id="rId27" Type="http://schemas.openxmlformats.org/officeDocument/2006/relationships/image" Target="../media/image169.png"/><Relationship Id="rId28" Type="http://schemas.openxmlformats.org/officeDocument/2006/relationships/image" Target="../media/image170.png"/><Relationship Id="rId29" Type="http://schemas.openxmlformats.org/officeDocument/2006/relationships/image" Target="../media/image171.png"/><Relationship Id="rId30" Type="http://schemas.openxmlformats.org/officeDocument/2006/relationships/image" Target="../media/image172.png"/><Relationship Id="rId31" Type="http://schemas.openxmlformats.org/officeDocument/2006/relationships/image" Target="../media/image173.png"/><Relationship Id="rId32" Type="http://schemas.openxmlformats.org/officeDocument/2006/relationships/image" Target="../media/image174.png"/><Relationship Id="rId33" Type="http://schemas.openxmlformats.org/officeDocument/2006/relationships/image" Target="../media/image175.png"/><Relationship Id="rId34" Type="http://schemas.openxmlformats.org/officeDocument/2006/relationships/image" Target="../media/image176.png"/><Relationship Id="rId35" Type="http://schemas.openxmlformats.org/officeDocument/2006/relationships/image" Target="../media/image177.png"/><Relationship Id="rId36" Type="http://schemas.openxmlformats.org/officeDocument/2006/relationships/image" Target="../media/image178.png"/><Relationship Id="rId37" Type="http://schemas.openxmlformats.org/officeDocument/2006/relationships/image" Target="../media/image179.png"/><Relationship Id="rId38" Type="http://schemas.openxmlformats.org/officeDocument/2006/relationships/image" Target="../media/image180.png"/><Relationship Id="rId39" Type="http://schemas.openxmlformats.org/officeDocument/2006/relationships/image" Target="../media/image181.png"/><Relationship Id="rId40" Type="http://schemas.openxmlformats.org/officeDocument/2006/relationships/image" Target="../media/image182.png"/><Relationship Id="rId41" Type="http://schemas.openxmlformats.org/officeDocument/2006/relationships/image" Target="../media/image183.png"/><Relationship Id="rId42" Type="http://schemas.openxmlformats.org/officeDocument/2006/relationships/image" Target="../media/image184.png"/><Relationship Id="rId43" Type="http://schemas.openxmlformats.org/officeDocument/2006/relationships/image" Target="../media/image185.png"/><Relationship Id="rId44" Type="http://schemas.openxmlformats.org/officeDocument/2006/relationships/image" Target="../media/image186.png"/><Relationship Id="rId45" Type="http://schemas.openxmlformats.org/officeDocument/2006/relationships/image" Target="../media/image187.png"/><Relationship Id="rId46" Type="http://schemas.openxmlformats.org/officeDocument/2006/relationships/image" Target="../media/image18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Relationship Id="rId14" Type="http://schemas.openxmlformats.org/officeDocument/2006/relationships/image" Target="../media/image201.png"/><Relationship Id="rId15" Type="http://schemas.openxmlformats.org/officeDocument/2006/relationships/image" Target="../media/image202.png"/><Relationship Id="rId16" Type="http://schemas.openxmlformats.org/officeDocument/2006/relationships/image" Target="../media/image203.png"/><Relationship Id="rId17" Type="http://schemas.openxmlformats.org/officeDocument/2006/relationships/image" Target="../media/image204.png"/><Relationship Id="rId18" Type="http://schemas.openxmlformats.org/officeDocument/2006/relationships/image" Target="../media/image205.png"/><Relationship Id="rId19" Type="http://schemas.openxmlformats.org/officeDocument/2006/relationships/image" Target="../media/image206.png"/><Relationship Id="rId20" Type="http://schemas.openxmlformats.org/officeDocument/2006/relationships/image" Target="../media/image207.png"/><Relationship Id="rId21" Type="http://schemas.openxmlformats.org/officeDocument/2006/relationships/image" Target="../media/image208.png"/><Relationship Id="rId22" Type="http://schemas.openxmlformats.org/officeDocument/2006/relationships/image" Target="../media/image209.png"/><Relationship Id="rId23" Type="http://schemas.openxmlformats.org/officeDocument/2006/relationships/image" Target="../media/image210.png"/><Relationship Id="rId24" Type="http://schemas.openxmlformats.org/officeDocument/2006/relationships/image" Target="../media/image211.png"/><Relationship Id="rId25" Type="http://schemas.openxmlformats.org/officeDocument/2006/relationships/image" Target="../media/image212.png"/><Relationship Id="rId26" Type="http://schemas.openxmlformats.org/officeDocument/2006/relationships/image" Target="../media/image213.png"/><Relationship Id="rId27" Type="http://schemas.openxmlformats.org/officeDocument/2006/relationships/image" Target="../media/image214.png"/><Relationship Id="rId28" Type="http://schemas.openxmlformats.org/officeDocument/2006/relationships/image" Target="../media/image215.png"/><Relationship Id="rId29" Type="http://schemas.openxmlformats.org/officeDocument/2006/relationships/image" Target="../media/image216.png"/><Relationship Id="rId30" Type="http://schemas.openxmlformats.org/officeDocument/2006/relationships/image" Target="../media/image217.png"/><Relationship Id="rId31" Type="http://schemas.openxmlformats.org/officeDocument/2006/relationships/image" Target="../media/image218.png"/><Relationship Id="rId32" Type="http://schemas.openxmlformats.org/officeDocument/2006/relationships/image" Target="../media/image219.png"/><Relationship Id="rId33" Type="http://schemas.openxmlformats.org/officeDocument/2006/relationships/image" Target="../media/image220.png"/><Relationship Id="rId34" Type="http://schemas.openxmlformats.org/officeDocument/2006/relationships/image" Target="../media/image221.png"/><Relationship Id="rId35" Type="http://schemas.openxmlformats.org/officeDocument/2006/relationships/image" Target="../media/image222.png"/><Relationship Id="rId36" Type="http://schemas.openxmlformats.org/officeDocument/2006/relationships/image" Target="../media/image223.png"/><Relationship Id="rId37" Type="http://schemas.openxmlformats.org/officeDocument/2006/relationships/image" Target="../media/image224.png"/><Relationship Id="rId38" Type="http://schemas.openxmlformats.org/officeDocument/2006/relationships/image" Target="../media/image225.png"/><Relationship Id="rId39" Type="http://schemas.openxmlformats.org/officeDocument/2006/relationships/image" Target="../media/image226.png"/><Relationship Id="rId40" Type="http://schemas.openxmlformats.org/officeDocument/2006/relationships/image" Target="../media/image227.png"/><Relationship Id="rId41" Type="http://schemas.openxmlformats.org/officeDocument/2006/relationships/image" Target="../media/image2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7" Type="http://schemas.openxmlformats.org/officeDocument/2006/relationships/image" Target="../media/image244.png"/><Relationship Id="rId18" Type="http://schemas.openxmlformats.org/officeDocument/2006/relationships/image" Target="../media/image245.png"/><Relationship Id="rId19" Type="http://schemas.openxmlformats.org/officeDocument/2006/relationships/image" Target="../media/image246.png"/><Relationship Id="rId20" Type="http://schemas.openxmlformats.org/officeDocument/2006/relationships/image" Target="../media/image247.png"/><Relationship Id="rId21" Type="http://schemas.openxmlformats.org/officeDocument/2006/relationships/image" Target="../media/image248.png"/><Relationship Id="rId22" Type="http://schemas.openxmlformats.org/officeDocument/2006/relationships/image" Target="../media/image249.png"/><Relationship Id="rId23" Type="http://schemas.openxmlformats.org/officeDocument/2006/relationships/image" Target="../media/image250.png"/><Relationship Id="rId24" Type="http://schemas.openxmlformats.org/officeDocument/2006/relationships/image" Target="../media/image251.png"/><Relationship Id="rId25" Type="http://schemas.openxmlformats.org/officeDocument/2006/relationships/image" Target="../media/image252.png"/><Relationship Id="rId26" Type="http://schemas.openxmlformats.org/officeDocument/2006/relationships/image" Target="../media/image253.png"/><Relationship Id="rId27" Type="http://schemas.openxmlformats.org/officeDocument/2006/relationships/image" Target="../media/image254.png"/><Relationship Id="rId28" Type="http://schemas.openxmlformats.org/officeDocument/2006/relationships/image" Target="../media/image255.png"/><Relationship Id="rId29" Type="http://schemas.openxmlformats.org/officeDocument/2006/relationships/image" Target="../media/image256.png"/><Relationship Id="rId30" Type="http://schemas.openxmlformats.org/officeDocument/2006/relationships/image" Target="../media/image257.png"/><Relationship Id="rId31" Type="http://schemas.openxmlformats.org/officeDocument/2006/relationships/image" Target="../media/image258.png"/><Relationship Id="rId32" Type="http://schemas.openxmlformats.org/officeDocument/2006/relationships/image" Target="../media/image259.png"/><Relationship Id="rId33" Type="http://schemas.openxmlformats.org/officeDocument/2006/relationships/image" Target="../media/image260.png"/><Relationship Id="rId34" Type="http://schemas.openxmlformats.org/officeDocument/2006/relationships/image" Target="../media/image261.png"/><Relationship Id="rId35" Type="http://schemas.openxmlformats.org/officeDocument/2006/relationships/image" Target="../media/image262.png"/><Relationship Id="rId36" Type="http://schemas.openxmlformats.org/officeDocument/2006/relationships/image" Target="../media/image2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4" y="-171429"/>
            <a:ext cx="10828571" cy="10695238"/>
            <a:chOff x="-285714" y="-171429"/>
            <a:chExt cx="10828571" cy="106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85714" y="-171429"/>
              <a:ext cx="10828571" cy="106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2381" y="1752381"/>
            <a:ext cx="6780952" cy="6780952"/>
            <a:chOff x="1752381" y="1752381"/>
            <a:chExt cx="6780952" cy="67809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381" y="1752381"/>
              <a:ext cx="6780952" cy="67809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2878" y="3271870"/>
            <a:ext cx="7438095" cy="39523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5221" y="3152253"/>
            <a:ext cx="2923810" cy="8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59277" y="6322438"/>
            <a:ext cx="4723810" cy="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0952" y="419048"/>
            <a:ext cx="990476" cy="1028571"/>
            <a:chOff x="580952" y="419048"/>
            <a:chExt cx="990476" cy="102857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80952" y="952381"/>
              <a:ext cx="980952" cy="495238"/>
              <a:chOff x="580952" y="952381"/>
              <a:chExt cx="980952" cy="49523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0952" y="952381"/>
                <a:ext cx="980952" cy="49523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80952" y="685714"/>
              <a:ext cx="990476" cy="495238"/>
              <a:chOff x="580952" y="685714"/>
              <a:chExt cx="990476" cy="49523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80952" y="685714"/>
                <a:ext cx="990476" cy="49523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80952" y="419048"/>
              <a:ext cx="990476" cy="495238"/>
              <a:chOff x="580952" y="419048"/>
              <a:chExt cx="990476" cy="49523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80952" y="419048"/>
                <a:ext cx="990476" cy="49523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8723810" y="400000"/>
            <a:ext cx="990476" cy="1028571"/>
            <a:chOff x="8723810" y="400000"/>
            <a:chExt cx="990476" cy="102857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723810" y="666667"/>
              <a:ext cx="990476" cy="495238"/>
              <a:chOff x="8723810" y="666667"/>
              <a:chExt cx="990476" cy="49523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723810" y="666667"/>
                <a:ext cx="990476" cy="49523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723810" y="400000"/>
              <a:ext cx="457143" cy="495238"/>
              <a:chOff x="8723810" y="400000"/>
              <a:chExt cx="457143" cy="49523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723810" y="400000"/>
                <a:ext cx="457143" cy="49523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257143" y="400000"/>
              <a:ext cx="457143" cy="495238"/>
              <a:chOff x="9257143" y="400000"/>
              <a:chExt cx="457143" cy="49523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257143" y="400000"/>
                <a:ext cx="457143" cy="49523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733333" y="933333"/>
              <a:ext cx="457143" cy="495238"/>
              <a:chOff x="8733333" y="933333"/>
              <a:chExt cx="457143" cy="49523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733333" y="933333"/>
                <a:ext cx="457143" cy="49523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257143" y="933333"/>
              <a:ext cx="457143" cy="495238"/>
              <a:chOff x="9257143" y="933333"/>
              <a:chExt cx="457143" cy="49523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257143" y="933333"/>
                <a:ext cx="457143" cy="495238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40229" y="651679"/>
            <a:ext cx="4152381" cy="54285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16200000">
            <a:off x="-12500" y="1852076"/>
            <a:ext cx="1323810" cy="39047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80952" y="8819048"/>
            <a:ext cx="1000000" cy="1028571"/>
            <a:chOff x="580952" y="8819048"/>
            <a:chExt cx="1000000" cy="102857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590476" y="9352381"/>
              <a:ext cx="990476" cy="495238"/>
              <a:chOff x="590476" y="9352381"/>
              <a:chExt cx="990476" cy="49523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90476" y="9352381"/>
                <a:ext cx="990476" cy="49523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80952" y="8819048"/>
              <a:ext cx="990476" cy="495238"/>
              <a:chOff x="580952" y="8819048"/>
              <a:chExt cx="990476" cy="495238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80952" y="8819048"/>
                <a:ext cx="990476" cy="49523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80952" y="9085714"/>
              <a:ext cx="457143" cy="495238"/>
              <a:chOff x="580952" y="9085714"/>
              <a:chExt cx="457143" cy="49523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80952" y="9085714"/>
                <a:ext cx="457143" cy="49523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114286" y="9085714"/>
              <a:ext cx="457143" cy="495238"/>
              <a:chOff x="1114286" y="9085714"/>
              <a:chExt cx="457143" cy="495238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14286" y="9085714"/>
                <a:ext cx="457143" cy="49523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8723810" y="8819048"/>
            <a:ext cx="990476" cy="1028571"/>
            <a:chOff x="8723810" y="8819048"/>
            <a:chExt cx="990476" cy="102857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8723810" y="8819048"/>
              <a:ext cx="457143" cy="495238"/>
              <a:chOff x="8723810" y="8819048"/>
              <a:chExt cx="457143" cy="49523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723810" y="8819048"/>
                <a:ext cx="457143" cy="495238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9257143" y="8819048"/>
              <a:ext cx="457143" cy="495238"/>
              <a:chOff x="9257143" y="8819048"/>
              <a:chExt cx="457143" cy="495238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257143" y="8819048"/>
                <a:ext cx="457143" cy="49523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733333" y="9352381"/>
              <a:ext cx="457143" cy="495238"/>
              <a:chOff x="8733333" y="9352381"/>
              <a:chExt cx="457143" cy="49523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733333" y="9352381"/>
                <a:ext cx="457143" cy="495238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9257143" y="9352381"/>
              <a:ext cx="457143" cy="495238"/>
              <a:chOff x="9257143" y="9352381"/>
              <a:chExt cx="457143" cy="49523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257143" y="9352381"/>
                <a:ext cx="457143" cy="495238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8723810" y="9085714"/>
              <a:ext cx="457143" cy="495238"/>
              <a:chOff x="8723810" y="9085714"/>
              <a:chExt cx="457143" cy="495238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8723810" y="9085714"/>
                <a:ext cx="457143" cy="495238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9257143" y="9085714"/>
              <a:ext cx="457143" cy="495238"/>
              <a:chOff x="9257143" y="9085714"/>
              <a:chExt cx="457143" cy="495238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9257143" y="9085714"/>
                <a:ext cx="457143" cy="495238"/>
              </a:xfrm>
              <a:prstGeom prst="rect">
                <a:avLst/>
              </a:prstGeom>
            </p:spPr>
          </p:pic>
        </p:grpSp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374554" y="9215616"/>
            <a:ext cx="2961905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7143" y="6462715"/>
            <a:ext cx="6171429" cy="5778000"/>
            <a:chOff x="2057143" y="6462715"/>
            <a:chExt cx="6171429" cy="5778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143" y="6462715"/>
              <a:ext cx="6171429" cy="5778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062" y="5832462"/>
            <a:ext cx="3047143" cy="6171429"/>
            <a:chOff x="437062" y="5832462"/>
            <a:chExt cx="3047143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062" y="5832462"/>
              <a:ext cx="304714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59687" y="5587873"/>
            <a:ext cx="3438538" cy="6660606"/>
            <a:chOff x="6659687" y="5587873"/>
            <a:chExt cx="3438538" cy="6660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9687" y="5587873"/>
              <a:ext cx="3438538" cy="66606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3371" y="2182105"/>
            <a:ext cx="5754347" cy="2208900"/>
            <a:chOff x="2303371" y="2182105"/>
            <a:chExt cx="5754347" cy="220890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045610" y="2782773"/>
              <a:ext cx="1012108" cy="1608232"/>
              <a:chOff x="7045610" y="2782773"/>
              <a:chExt cx="1012108" cy="160823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45610" y="2782773"/>
                <a:ext cx="1012108" cy="160823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9155" y="1877888"/>
              <a:ext cx="5409524" cy="36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34836" y="4690595"/>
            <a:ext cx="6466667" cy="6666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41752" y="6884128"/>
            <a:ext cx="873570" cy="619186"/>
            <a:chOff x="1841752" y="6884128"/>
            <a:chExt cx="873570" cy="6191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780000">
              <a:off x="1841752" y="6884128"/>
              <a:ext cx="873570" cy="6191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19962" y="6463848"/>
            <a:ext cx="802473" cy="520751"/>
            <a:chOff x="7619962" y="6463848"/>
            <a:chExt cx="802473" cy="5207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60000">
              <a:off x="7619962" y="6463848"/>
              <a:ext cx="802473" cy="5207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27106" y="8112760"/>
            <a:ext cx="779903" cy="541877"/>
            <a:chOff x="8227106" y="8112760"/>
            <a:chExt cx="779903" cy="5418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60000">
              <a:off x="8227106" y="8112760"/>
              <a:ext cx="779903" cy="5418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0362" y="8864236"/>
            <a:ext cx="985610" cy="189204"/>
            <a:chOff x="1070362" y="8864236"/>
            <a:chExt cx="985610" cy="18920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260000">
              <a:off x="1070362" y="8864236"/>
              <a:ext cx="985610" cy="18920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85039" y="156453"/>
            <a:ext cx="7295238" cy="3009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43307" y="6526988"/>
            <a:ext cx="4142857" cy="2895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679" y="2550000"/>
            <a:ext cx="9680357" cy="5185714"/>
            <a:chOff x="302679" y="2550000"/>
            <a:chExt cx="9680357" cy="51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544940" y="-50000"/>
              <a:ext cx="19361905" cy="103809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679" y="2550000"/>
              <a:ext cx="9680357" cy="51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35204" y="5703438"/>
            <a:ext cx="4215306" cy="2037634"/>
            <a:chOff x="3035204" y="5703438"/>
            <a:chExt cx="4215306" cy="20376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5204" y="5703438"/>
              <a:ext cx="4215306" cy="203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2762" y="4466108"/>
            <a:ext cx="697549" cy="1079120"/>
            <a:chOff x="8672762" y="4466108"/>
            <a:chExt cx="697549" cy="107912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672762" y="4466108"/>
              <a:ext cx="458952" cy="102037"/>
              <a:chOff x="8672762" y="4466108"/>
              <a:chExt cx="458952" cy="10203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672762" y="4466108"/>
                <a:ext cx="458952" cy="47723"/>
                <a:chOff x="8672762" y="4466108"/>
                <a:chExt cx="458952" cy="4772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672762" y="4466108"/>
                  <a:ext cx="458952" cy="4772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8672762" y="4520423"/>
                <a:ext cx="458952" cy="47723"/>
                <a:chOff x="8672762" y="4520423"/>
                <a:chExt cx="458952" cy="47723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672762" y="4520423"/>
                  <a:ext cx="458952" cy="47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9238857" y="5413770"/>
              <a:ext cx="131454" cy="131458"/>
              <a:chOff x="9238857" y="5413770"/>
              <a:chExt cx="131454" cy="13145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38857" y="5413770"/>
                <a:ext cx="131454" cy="13145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831238" y="3821251"/>
            <a:ext cx="458952" cy="1555102"/>
            <a:chOff x="831238" y="3821251"/>
            <a:chExt cx="458952" cy="155510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31238" y="3821251"/>
              <a:ext cx="458952" cy="102037"/>
              <a:chOff x="831238" y="3821251"/>
              <a:chExt cx="458952" cy="10203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831238" y="3821251"/>
                <a:ext cx="458952" cy="47723"/>
                <a:chOff x="831238" y="3821251"/>
                <a:chExt cx="458952" cy="4772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31238" y="3821251"/>
                  <a:ext cx="458952" cy="4772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831238" y="3875565"/>
                <a:ext cx="458952" cy="47723"/>
                <a:chOff x="831238" y="3875565"/>
                <a:chExt cx="458952" cy="47723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31238" y="3875565"/>
                  <a:ext cx="458952" cy="47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29261" y="5244894"/>
              <a:ext cx="131454" cy="131458"/>
              <a:chOff x="929261" y="5244894"/>
              <a:chExt cx="131454" cy="13145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29261" y="5244894"/>
                <a:ext cx="131454" cy="131458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305357" y="2544643"/>
            <a:ext cx="9675000" cy="369643"/>
            <a:chOff x="305357" y="2544643"/>
            <a:chExt cx="9675000" cy="3696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4508494" y="2378410"/>
              <a:ext cx="19352381" cy="74285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357" y="2544643"/>
              <a:ext cx="9675000" cy="36964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58750" y="2636595"/>
            <a:ext cx="2209524" cy="22857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60714" y="3327428"/>
            <a:ext cx="8164286" cy="666155"/>
            <a:chOff x="1060714" y="3327428"/>
            <a:chExt cx="8164286" cy="66615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025000" y="3019735"/>
              <a:ext cx="16333333" cy="133333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0714" y="3327428"/>
              <a:ext cx="8164286" cy="66615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64709" y="3499759"/>
            <a:ext cx="335254" cy="321492"/>
            <a:chOff x="1464709" y="3499759"/>
            <a:chExt cx="335254" cy="3214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4709" y="3499759"/>
              <a:ext cx="335254" cy="32149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798707" y="3634144"/>
            <a:ext cx="308813" cy="82506"/>
            <a:chOff x="4798707" y="3634144"/>
            <a:chExt cx="308813" cy="8250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4798707" y="3634144"/>
              <a:ext cx="308813" cy="8250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866290" y="5413770"/>
            <a:ext cx="945659" cy="945659"/>
            <a:chOff x="3866290" y="5413770"/>
            <a:chExt cx="945659" cy="94565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66290" y="5413770"/>
              <a:ext cx="945659" cy="94565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473766" y="5413770"/>
            <a:ext cx="945659" cy="945659"/>
            <a:chOff x="5473766" y="5413770"/>
            <a:chExt cx="945659" cy="94565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73766" y="5413770"/>
              <a:ext cx="945659" cy="94565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785714" y="6414003"/>
            <a:ext cx="945659" cy="945659"/>
            <a:chOff x="2785714" y="6414003"/>
            <a:chExt cx="945659" cy="94565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85714" y="6414003"/>
              <a:ext cx="945659" cy="94565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554341" y="6414003"/>
            <a:ext cx="945659" cy="945659"/>
            <a:chOff x="6554341" y="6414003"/>
            <a:chExt cx="945659" cy="9456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54341" y="6414003"/>
              <a:ext cx="945659" cy="94565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11857" y="6150043"/>
            <a:ext cx="1474620" cy="411867"/>
            <a:chOff x="1111857" y="6150043"/>
            <a:chExt cx="1474620" cy="41186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9000" y="5956637"/>
              <a:ext cx="2952381" cy="828571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1857" y="6150043"/>
              <a:ext cx="1474620" cy="411867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48950" y="6192778"/>
            <a:ext cx="914286" cy="33333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72448" y="6668372"/>
            <a:ext cx="1038095" cy="51428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2185929" y="4616993"/>
            <a:ext cx="1474620" cy="411867"/>
            <a:chOff x="2185929" y="4616993"/>
            <a:chExt cx="1474620" cy="41186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43072" y="4423586"/>
              <a:ext cx="2952381" cy="828571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85929" y="4616993"/>
              <a:ext cx="1474620" cy="411867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294264" y="4659969"/>
            <a:ext cx="942857" cy="333333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46514" y="5141067"/>
            <a:ext cx="1238095" cy="30476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6567580" y="4616993"/>
            <a:ext cx="1474620" cy="411867"/>
            <a:chOff x="6567580" y="4616993"/>
            <a:chExt cx="1474620" cy="41186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24723" y="4423586"/>
              <a:ext cx="2952381" cy="828571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67580" y="4616993"/>
              <a:ext cx="1474620" cy="411867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675921" y="4659721"/>
            <a:ext cx="904762" cy="333333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528172" y="5141067"/>
            <a:ext cx="1447619" cy="304762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7737141" y="6183045"/>
            <a:ext cx="1474620" cy="411867"/>
            <a:chOff x="7737141" y="6183045"/>
            <a:chExt cx="1474620" cy="411867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994284" y="5989638"/>
              <a:ext cx="2952381" cy="828571"/>
            </a:xfrm>
            <a:prstGeom prst="rect">
              <a:avLst/>
            </a:prstGeom>
          </p:spPr>
        </p:pic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737141" y="6183045"/>
              <a:ext cx="1474620" cy="411867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97733" y="6701372"/>
            <a:ext cx="1495238" cy="304762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4366133" y="4427819"/>
            <a:ext cx="1552381" cy="58095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3975000" y="6589923"/>
            <a:ext cx="2335714" cy="1156506"/>
            <a:chOff x="3975000" y="6589923"/>
            <a:chExt cx="2335714" cy="115650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798125" y="5964615"/>
              <a:ext cx="4676190" cy="2314286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975000" y="6589923"/>
              <a:ext cx="2335714" cy="1156506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4429653" y="6957158"/>
            <a:ext cx="1428571" cy="37142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361487" y="7291535"/>
            <a:ext cx="1400000" cy="266667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3019153" y="6606938"/>
            <a:ext cx="468068" cy="516933"/>
            <a:chOff x="3019153" y="6606938"/>
            <a:chExt cx="468068" cy="51693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019153" y="6606938"/>
              <a:ext cx="468068" cy="51693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794116" y="6648214"/>
            <a:ext cx="432101" cy="457489"/>
            <a:chOff x="6794116" y="6648214"/>
            <a:chExt cx="432101" cy="457489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94116" y="6648214"/>
              <a:ext cx="432101" cy="45748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708712" y="5672744"/>
            <a:ext cx="494859" cy="404271"/>
            <a:chOff x="5708712" y="5672744"/>
            <a:chExt cx="494859" cy="404271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708712" y="5672744"/>
              <a:ext cx="494859" cy="404271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4141854" y="5673214"/>
            <a:ext cx="428763" cy="482644"/>
            <a:chOff x="4141854" y="5673214"/>
            <a:chExt cx="428763" cy="482644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60000">
              <a:off x="4141854" y="5673214"/>
              <a:ext cx="428763" cy="48264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803709" y="5297667"/>
            <a:ext cx="678296" cy="104941"/>
            <a:chOff x="4803709" y="5297667"/>
            <a:chExt cx="678296" cy="104941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-16200000">
              <a:off x="4803709" y="5297667"/>
              <a:ext cx="678296" cy="104941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945118" y="6178884"/>
            <a:ext cx="340683" cy="340683"/>
            <a:chOff x="945118" y="6178884"/>
            <a:chExt cx="340683" cy="340683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45118" y="6178884"/>
              <a:ext cx="340683" cy="340683"/>
            </a:xfrm>
            <a:prstGeom prst="rect">
              <a:avLst/>
            </a:prstGeom>
          </p:spPr>
        </p:pic>
      </p:grpSp>
      <p:pic>
        <p:nvPicPr>
          <p:cNvPr id="110" name="Object 10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975901" y="6222458"/>
            <a:ext cx="314286" cy="247619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977882" y="4647470"/>
            <a:ext cx="340683" cy="340683"/>
            <a:chOff x="1977882" y="4647470"/>
            <a:chExt cx="340683" cy="340683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977882" y="4647470"/>
              <a:ext cx="340683" cy="340683"/>
            </a:xfrm>
            <a:prstGeom prst="rect">
              <a:avLst/>
            </a:prstGeom>
          </p:spPr>
        </p:pic>
      </p:grpSp>
      <p:pic>
        <p:nvPicPr>
          <p:cNvPr id="114" name="Object 11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2008665" y="4691044"/>
            <a:ext cx="295238" cy="247619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6392639" y="4629490"/>
            <a:ext cx="340683" cy="340683"/>
            <a:chOff x="6392639" y="4629490"/>
            <a:chExt cx="340683" cy="340683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392639" y="4629490"/>
              <a:ext cx="340683" cy="340683"/>
            </a:xfrm>
            <a:prstGeom prst="rect">
              <a:avLst/>
            </a:prstGeom>
          </p:spPr>
        </p:pic>
      </p:grpSp>
      <p:pic>
        <p:nvPicPr>
          <p:cNvPr id="118" name="Object 117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6423422" y="4673064"/>
            <a:ext cx="295238" cy="247619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7564864" y="6216876"/>
            <a:ext cx="340683" cy="340683"/>
            <a:chOff x="7564864" y="6216876"/>
            <a:chExt cx="340683" cy="340683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564864" y="6216876"/>
              <a:ext cx="340683" cy="340683"/>
            </a:xfrm>
            <a:prstGeom prst="rect">
              <a:avLst/>
            </a:prstGeom>
          </p:spPr>
        </p:pic>
      </p:grpSp>
      <p:pic>
        <p:nvPicPr>
          <p:cNvPr id="122" name="Object 121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7595647" y="6260450"/>
            <a:ext cx="295238" cy="247619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642831" y="2686614"/>
            <a:ext cx="421454" cy="99185"/>
            <a:chOff x="642831" y="2686614"/>
            <a:chExt cx="421454" cy="99185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642831" y="2686614"/>
              <a:ext cx="99185" cy="99185"/>
              <a:chOff x="642831" y="2686614"/>
              <a:chExt cx="99185" cy="99185"/>
            </a:xfrm>
          </p:grpSpPr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642831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803966" y="2686614"/>
              <a:ext cx="99185" cy="99185"/>
              <a:chOff x="803966" y="2686614"/>
              <a:chExt cx="99185" cy="99185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803966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965100" y="2686614"/>
              <a:ext cx="99185" cy="99185"/>
              <a:chOff x="965100" y="2686614"/>
              <a:chExt cx="99185" cy="99185"/>
            </a:xfrm>
          </p:grpSpPr>
          <p:pic>
            <p:nvPicPr>
              <p:cNvPr id="131" name="Object 130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965100" y="2686614"/>
                <a:ext cx="99185" cy="99185"/>
              </a:xfrm>
              <a:prstGeom prst="rect">
                <a:avLst/>
              </a:prstGeom>
            </p:spPr>
          </p:pic>
        </p:grpSp>
      </p:grpSp>
      <p:pic>
        <p:nvPicPr>
          <p:cNvPr id="134" name="Object 133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2098027" y="3398713"/>
            <a:ext cx="2876190" cy="552381"/>
          </a:xfrm>
          <a:prstGeom prst="rect">
            <a:avLst/>
          </a:prstGeom>
        </p:spPr>
      </p:pic>
      <p:pic>
        <p:nvPicPr>
          <p:cNvPr id="135" name="Object 134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7875921" y="6231150"/>
            <a:ext cx="1095238" cy="333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679" y="2550000"/>
            <a:ext cx="9680357" cy="5185714"/>
            <a:chOff x="302679" y="2550000"/>
            <a:chExt cx="9680357" cy="51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544940" y="-50000"/>
              <a:ext cx="19361905" cy="103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679" y="2550000"/>
              <a:ext cx="9680357" cy="51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7832" y="4215124"/>
            <a:ext cx="513073" cy="1249191"/>
            <a:chOff x="787832" y="4215124"/>
            <a:chExt cx="513073" cy="124919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41952" y="5362278"/>
              <a:ext cx="458952" cy="102037"/>
              <a:chOff x="841952" y="5362278"/>
              <a:chExt cx="458952" cy="102037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41952" y="5362278"/>
                <a:ext cx="458952" cy="47723"/>
                <a:chOff x="841952" y="5362278"/>
                <a:chExt cx="458952" cy="47723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41952" y="5362278"/>
                  <a:ext cx="458952" cy="4772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841952" y="5416592"/>
                <a:ext cx="458952" cy="47723"/>
                <a:chOff x="841952" y="5416592"/>
                <a:chExt cx="458952" cy="4772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41952" y="5416592"/>
                  <a:ext cx="458952" cy="47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787832" y="4215124"/>
              <a:ext cx="131454" cy="131458"/>
              <a:chOff x="787832" y="4215124"/>
              <a:chExt cx="131454" cy="13145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7832" y="4215124"/>
                <a:ext cx="131454" cy="13145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141048" y="3660505"/>
            <a:ext cx="458952" cy="2840983"/>
            <a:chOff x="9141048" y="3660505"/>
            <a:chExt cx="458952" cy="28409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141048" y="3660505"/>
              <a:ext cx="458952" cy="102037"/>
              <a:chOff x="9141048" y="3660505"/>
              <a:chExt cx="458952" cy="102037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9141048" y="3660505"/>
                <a:ext cx="458952" cy="47723"/>
                <a:chOff x="9141048" y="3660505"/>
                <a:chExt cx="458952" cy="47723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141048" y="3660505"/>
                  <a:ext cx="458952" cy="4772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9141048" y="3714819"/>
                <a:ext cx="458952" cy="47723"/>
                <a:chOff x="9141048" y="3714819"/>
                <a:chExt cx="458952" cy="4772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141048" y="3714819"/>
                  <a:ext cx="458952" cy="47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9370524" y="6370029"/>
              <a:ext cx="131454" cy="131458"/>
              <a:chOff x="9370524" y="6370029"/>
              <a:chExt cx="131454" cy="13145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370524" y="6370029"/>
                <a:ext cx="131454" cy="131458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078034" y="7060697"/>
            <a:ext cx="8168394" cy="342875"/>
            <a:chOff x="1078034" y="7060697"/>
            <a:chExt cx="8168394" cy="3428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8034" y="7060697"/>
              <a:ext cx="8168394" cy="3428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05357" y="2544643"/>
            <a:ext cx="9675000" cy="369643"/>
            <a:chOff x="305357" y="2544643"/>
            <a:chExt cx="9675000" cy="3696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4508494" y="2378410"/>
              <a:ext cx="19352381" cy="74285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357" y="2544643"/>
              <a:ext cx="9675000" cy="36964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58750" y="2636595"/>
            <a:ext cx="2209524" cy="22857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60714" y="3327428"/>
            <a:ext cx="8164286" cy="666155"/>
            <a:chOff x="1060714" y="3327428"/>
            <a:chExt cx="8164286" cy="66615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025000" y="3019735"/>
              <a:ext cx="16333333" cy="133333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0714" y="3327428"/>
              <a:ext cx="8164286" cy="66615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64709" y="3499759"/>
            <a:ext cx="335254" cy="321492"/>
            <a:chOff x="1464709" y="3499759"/>
            <a:chExt cx="335254" cy="3214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4709" y="3499759"/>
              <a:ext cx="335254" cy="32149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26598" y="3398713"/>
            <a:ext cx="800000" cy="55238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98618" y="4564603"/>
            <a:ext cx="2479953" cy="2233612"/>
            <a:chOff x="1098618" y="4564603"/>
            <a:chExt cx="2479953" cy="223361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49001" y="3475225"/>
              <a:ext cx="4961905" cy="4476190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8618" y="4564603"/>
              <a:ext cx="2479953" cy="223361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902880" y="4564603"/>
            <a:ext cx="2479953" cy="2233612"/>
            <a:chOff x="3902880" y="4564603"/>
            <a:chExt cx="2479953" cy="223361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55261" y="3475225"/>
              <a:ext cx="4961905" cy="4476190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02880" y="4564603"/>
              <a:ext cx="2479953" cy="223361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750404" y="4564603"/>
            <a:ext cx="2479953" cy="2233612"/>
            <a:chOff x="6750404" y="4564603"/>
            <a:chExt cx="2479953" cy="223361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02785" y="3475225"/>
              <a:ext cx="4961905" cy="4476190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50404" y="4564603"/>
              <a:ext cx="2479953" cy="223361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98618" y="4346583"/>
            <a:ext cx="2479953" cy="526396"/>
            <a:chOff x="1098618" y="4346583"/>
            <a:chExt cx="2479953" cy="52639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149001" y="4100429"/>
              <a:ext cx="4961905" cy="1057143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8618" y="4346583"/>
              <a:ext cx="2479953" cy="526396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01548" y="4407072"/>
            <a:ext cx="1190476" cy="41904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902880" y="4346583"/>
            <a:ext cx="2479953" cy="526396"/>
            <a:chOff x="3902880" y="4346583"/>
            <a:chExt cx="2479953" cy="52639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55261" y="4100429"/>
              <a:ext cx="4961905" cy="1057143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902880" y="4346583"/>
              <a:ext cx="2479953" cy="52639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750404" y="4346583"/>
            <a:ext cx="2479953" cy="526396"/>
            <a:chOff x="6750404" y="4346583"/>
            <a:chExt cx="2479953" cy="52639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502785" y="4100429"/>
              <a:ext cx="4961905" cy="1057143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50404" y="4346583"/>
              <a:ext cx="2479953" cy="526396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67639" y="5077391"/>
            <a:ext cx="1695238" cy="714286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177258" y="5077391"/>
            <a:ext cx="1876190" cy="714286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041953" y="5077391"/>
            <a:ext cx="1971429" cy="71428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78527" y="5822893"/>
            <a:ext cx="2120135" cy="54000"/>
            <a:chOff x="1278527" y="5822893"/>
            <a:chExt cx="2120135" cy="5400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78527" y="5822893"/>
              <a:ext cx="2120135" cy="5400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4082790" y="5822893"/>
            <a:ext cx="2120135" cy="54000"/>
            <a:chOff x="4082790" y="5822893"/>
            <a:chExt cx="2120135" cy="5400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082790" y="5822893"/>
              <a:ext cx="2120135" cy="54000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179305" y="6045239"/>
            <a:ext cx="1742857" cy="523810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6952840" y="5822893"/>
            <a:ext cx="2120135" cy="54000"/>
            <a:chOff x="6952840" y="5822893"/>
            <a:chExt cx="2120135" cy="54000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52840" y="5822893"/>
              <a:ext cx="2120135" cy="54000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51411" y="7093597"/>
            <a:ext cx="7447619" cy="276190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2715398" y="3624609"/>
            <a:ext cx="300727" cy="82506"/>
            <a:chOff x="2715398" y="3624609"/>
            <a:chExt cx="300727" cy="82506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2715398" y="3624609"/>
              <a:ext cx="300727" cy="8250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42831" y="2686614"/>
            <a:ext cx="421454" cy="99185"/>
            <a:chOff x="642831" y="2686614"/>
            <a:chExt cx="421454" cy="99185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642831" y="2686614"/>
              <a:ext cx="99185" cy="99185"/>
              <a:chOff x="642831" y="2686614"/>
              <a:chExt cx="99185" cy="99185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642831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803966" y="2686614"/>
              <a:ext cx="99185" cy="99185"/>
              <a:chOff x="803966" y="2686614"/>
              <a:chExt cx="99185" cy="99185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803966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65100" y="2686614"/>
              <a:ext cx="99185" cy="99185"/>
              <a:chOff x="965100" y="2686614"/>
              <a:chExt cx="99185" cy="99185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965100" y="2686614"/>
                <a:ext cx="99185" cy="99185"/>
              </a:xfrm>
              <a:prstGeom prst="rect">
                <a:avLst/>
              </a:prstGeom>
            </p:spPr>
          </p:pic>
        </p:grpSp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445972" y="5997620"/>
            <a:ext cx="1923810" cy="733333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4377739" y="4407072"/>
            <a:ext cx="1209524" cy="419048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187263" y="4416596"/>
            <a:ext cx="1200000" cy="419048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074543" y="6064286"/>
            <a:ext cx="1723810" cy="523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679" y="2550000"/>
            <a:ext cx="9680357" cy="5185714"/>
            <a:chOff x="302679" y="2550000"/>
            <a:chExt cx="9680357" cy="51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544940" y="-50000"/>
              <a:ext cx="19361905" cy="103809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679" y="2550000"/>
              <a:ext cx="9680357" cy="51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9344" y="4079297"/>
            <a:ext cx="646751" cy="1693025"/>
            <a:chOff x="769344" y="4079297"/>
            <a:chExt cx="646751" cy="169302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57142" y="5670284"/>
              <a:ext cx="458952" cy="102037"/>
              <a:chOff x="957142" y="5670284"/>
              <a:chExt cx="458952" cy="102037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957142" y="5670284"/>
                <a:ext cx="458952" cy="47723"/>
                <a:chOff x="957142" y="5670284"/>
                <a:chExt cx="458952" cy="47723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57142" y="5670284"/>
                  <a:ext cx="458952" cy="4772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957142" y="5724598"/>
                <a:ext cx="458952" cy="47723"/>
                <a:chOff x="957142" y="5724598"/>
                <a:chExt cx="458952" cy="4772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57142" y="5724598"/>
                  <a:ext cx="458952" cy="47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769344" y="4079297"/>
              <a:ext cx="131454" cy="131458"/>
              <a:chOff x="769344" y="4079297"/>
              <a:chExt cx="131454" cy="13145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69344" y="4079297"/>
                <a:ext cx="131454" cy="13145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335263" y="5544643"/>
            <a:ext cx="455357" cy="455357"/>
            <a:chOff x="4335263" y="5544643"/>
            <a:chExt cx="455357" cy="4553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5263" y="5544643"/>
              <a:ext cx="455357" cy="4553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5357" y="2544643"/>
            <a:ext cx="9675000" cy="369643"/>
            <a:chOff x="305357" y="2544643"/>
            <a:chExt cx="9675000" cy="36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508494" y="2378410"/>
              <a:ext cx="19352381" cy="74285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5357" y="2544643"/>
              <a:ext cx="9675000" cy="3696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58750" y="2636595"/>
            <a:ext cx="2209524" cy="22857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0714" y="3327428"/>
            <a:ext cx="8164286" cy="666155"/>
            <a:chOff x="1060714" y="3327428"/>
            <a:chExt cx="8164286" cy="6661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025000" y="3019735"/>
              <a:ext cx="16333333" cy="133333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0714" y="3327428"/>
              <a:ext cx="8164286" cy="6661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64709" y="3499759"/>
            <a:ext cx="335254" cy="321492"/>
            <a:chOff x="1464709" y="3499759"/>
            <a:chExt cx="335254" cy="32149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4709" y="3499759"/>
              <a:ext cx="335254" cy="32149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26598" y="3398713"/>
            <a:ext cx="1133333" cy="5523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966952" y="4575000"/>
            <a:ext cx="1966777" cy="2619643"/>
            <a:chOff x="4966952" y="4575000"/>
            <a:chExt cx="1966777" cy="26196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76476" y="3291044"/>
              <a:ext cx="3942857" cy="5247619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6952" y="4575000"/>
              <a:ext cx="1966777" cy="26196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04013" y="4467857"/>
            <a:ext cx="784627" cy="784627"/>
            <a:chOff x="4804013" y="4467857"/>
            <a:chExt cx="784627" cy="78462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4013" y="4467857"/>
              <a:ext cx="784627" cy="7846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86618" y="4564286"/>
            <a:ext cx="2938382" cy="2716071"/>
            <a:chOff x="1186618" y="4564286"/>
            <a:chExt cx="2938382" cy="27160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289572" y="3223333"/>
              <a:ext cx="5885714" cy="543809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6618" y="4564286"/>
              <a:ext cx="2938382" cy="27160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1277396" y="5167837"/>
            <a:ext cx="2903005" cy="4624070"/>
            <a:chOff x="-1277396" y="5167837"/>
            <a:chExt cx="2903005" cy="462407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60000">
              <a:off x="-2718739" y="2869351"/>
              <a:ext cx="5809524" cy="9257143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60000">
              <a:off x="-1277396" y="5167837"/>
              <a:ext cx="2903005" cy="462407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79651" y="4575000"/>
            <a:ext cx="1966777" cy="2619643"/>
            <a:chOff x="7279651" y="4575000"/>
            <a:chExt cx="1966777" cy="26196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9175" y="3291044"/>
              <a:ext cx="3942857" cy="5247619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9651" y="4575000"/>
              <a:ext cx="1966777" cy="26196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116711" y="4467857"/>
            <a:ext cx="784627" cy="784627"/>
            <a:chOff x="7116711" y="4467857"/>
            <a:chExt cx="784627" cy="78462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16711" y="4467857"/>
              <a:ext cx="784627" cy="78462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31818" y="5074287"/>
            <a:ext cx="2685714" cy="81904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971429" y="4705629"/>
            <a:ext cx="428571" cy="310954"/>
            <a:chOff x="4971429" y="4705629"/>
            <a:chExt cx="428571" cy="31095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71429" y="4705629"/>
              <a:ext cx="428571" cy="31095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353841" y="4665240"/>
            <a:ext cx="310368" cy="389862"/>
            <a:chOff x="7353841" y="4665240"/>
            <a:chExt cx="310368" cy="38986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53841" y="4665240"/>
              <a:ext cx="310368" cy="389862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606210" y="6300619"/>
            <a:ext cx="2009524" cy="58095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45742" y="6087338"/>
            <a:ext cx="2454258" cy="54000"/>
            <a:chOff x="1445742" y="6087338"/>
            <a:chExt cx="2454258" cy="5400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5742" y="6087338"/>
              <a:ext cx="2454258" cy="540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509822" y="5657350"/>
            <a:ext cx="147321" cy="227762"/>
            <a:chOff x="4509822" y="5657350"/>
            <a:chExt cx="147321" cy="22776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09822" y="5657350"/>
              <a:ext cx="147321" cy="22776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180357" y="6087338"/>
            <a:ext cx="1549937" cy="54000"/>
            <a:chOff x="5180357" y="6087338"/>
            <a:chExt cx="1549937" cy="5400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80357" y="6087338"/>
              <a:ext cx="1549937" cy="54000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171943" y="6300619"/>
            <a:ext cx="1428571" cy="58095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7478571" y="6087338"/>
            <a:ext cx="1549937" cy="54000"/>
            <a:chOff x="7478571" y="6087338"/>
            <a:chExt cx="1549937" cy="5400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78571" y="6087338"/>
              <a:ext cx="1549937" cy="5400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03617" y="7060697"/>
            <a:ext cx="131454" cy="131458"/>
            <a:chOff x="703617" y="7060697"/>
            <a:chExt cx="131454" cy="13145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03617" y="7060697"/>
              <a:ext cx="131454" cy="13145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431630" y="6985714"/>
            <a:ext cx="718604" cy="814286"/>
            <a:chOff x="9431630" y="6985714"/>
            <a:chExt cx="718604" cy="81428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1020000">
              <a:off x="9077600" y="6584064"/>
              <a:ext cx="1438095" cy="1628571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1020000">
              <a:off x="9431630" y="6985714"/>
              <a:ext cx="718604" cy="81428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035855" y="3620114"/>
            <a:ext cx="300727" cy="82506"/>
            <a:chOff x="3035855" y="3620114"/>
            <a:chExt cx="300727" cy="82506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5400000">
              <a:off x="3035855" y="3620114"/>
              <a:ext cx="300727" cy="8250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42831" y="2686614"/>
            <a:ext cx="421454" cy="99185"/>
            <a:chOff x="642831" y="2686614"/>
            <a:chExt cx="421454" cy="99185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642831" y="2686614"/>
              <a:ext cx="99185" cy="99185"/>
              <a:chOff x="642831" y="2686614"/>
              <a:chExt cx="99185" cy="99185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642831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803966" y="2686614"/>
              <a:ext cx="99185" cy="99185"/>
              <a:chOff x="803966" y="2686614"/>
              <a:chExt cx="99185" cy="99185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803966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65100" y="2686614"/>
              <a:ext cx="99185" cy="99185"/>
              <a:chOff x="965100" y="2686614"/>
              <a:chExt cx="99185" cy="99185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965100" y="2686614"/>
                <a:ext cx="99185" cy="99185"/>
              </a:xfrm>
              <a:prstGeom prst="rect">
                <a:avLst/>
              </a:prstGeom>
            </p:spPr>
          </p:pic>
        </p:grpSp>
      </p:grpSp>
      <p:grpSp>
        <p:nvGrpSpPr>
          <p:cNvPr id="1030" name="그룹 1030"/>
          <p:cNvGrpSpPr/>
          <p:nvPr/>
        </p:nvGrpSpPr>
        <p:grpSpPr>
          <a:xfrm>
            <a:off x="9141048" y="3786652"/>
            <a:ext cx="458952" cy="2840983"/>
            <a:chOff x="9141048" y="3786652"/>
            <a:chExt cx="458952" cy="2840983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9141048" y="3786652"/>
              <a:ext cx="458952" cy="102037"/>
              <a:chOff x="9141048" y="3786652"/>
              <a:chExt cx="458952" cy="102037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9141048" y="3786652"/>
                <a:ext cx="458952" cy="47723"/>
                <a:chOff x="9141048" y="3786652"/>
                <a:chExt cx="458952" cy="47723"/>
              </a:xfrm>
            </p:grpSpPr>
            <p:pic>
              <p:nvPicPr>
                <p:cNvPr id="102" name="Object 101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9141048" y="3786652"/>
                  <a:ext cx="458952" cy="47723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그룹 1033"/>
              <p:cNvGrpSpPr/>
              <p:nvPr/>
            </p:nvGrpSpPr>
            <p:grpSpPr>
              <a:xfrm>
                <a:off x="9141048" y="3840966"/>
                <a:ext cx="458952" cy="47723"/>
                <a:chOff x="9141048" y="3840966"/>
                <a:chExt cx="458952" cy="47723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9141048" y="3840966"/>
                  <a:ext cx="458952" cy="47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4" name="그룹 1034"/>
            <p:cNvGrpSpPr/>
            <p:nvPr/>
          </p:nvGrpSpPr>
          <p:grpSpPr>
            <a:xfrm>
              <a:off x="9370524" y="6496176"/>
              <a:ext cx="131454" cy="131458"/>
              <a:chOff x="9370524" y="6496176"/>
              <a:chExt cx="131454" cy="131458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9370524" y="6496176"/>
                <a:ext cx="131454" cy="131458"/>
              </a:xfrm>
              <a:prstGeom prst="rect">
                <a:avLst/>
              </a:prstGeom>
            </p:spPr>
          </p:pic>
        </p:grpSp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4928283" y="5074287"/>
            <a:ext cx="2180952" cy="819048"/>
          </a:xfrm>
          <a:prstGeom prst="rect">
            <a:avLst/>
          </a:prstGeom>
        </p:spPr>
      </p:pic>
      <p:pic>
        <p:nvPicPr>
          <p:cNvPr id="113" name="Object 11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351935" y="4655240"/>
            <a:ext cx="1761905" cy="1523810"/>
          </a:xfrm>
          <a:prstGeom prst="rect">
            <a:avLst/>
          </a:prstGeom>
        </p:spPr>
      </p:pic>
      <p:pic>
        <p:nvPicPr>
          <p:cNvPr id="114" name="Object 11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514800" y="6319667"/>
            <a:ext cx="1580952" cy="1047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679" y="2550000"/>
            <a:ext cx="9680357" cy="5185714"/>
            <a:chOff x="302679" y="2550000"/>
            <a:chExt cx="9680357" cy="51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544940" y="-50000"/>
              <a:ext cx="19361905" cy="103809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679" y="2550000"/>
              <a:ext cx="9680357" cy="51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2831" y="4606891"/>
            <a:ext cx="1748621" cy="2284847"/>
            <a:chOff x="642831" y="4606891"/>
            <a:chExt cx="1748621" cy="228484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42831" y="6760280"/>
              <a:ext cx="131454" cy="131458"/>
              <a:chOff x="642831" y="6760280"/>
              <a:chExt cx="131454" cy="13145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2831" y="6760280"/>
                <a:ext cx="131454" cy="13145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932500" y="4606891"/>
              <a:ext cx="458952" cy="102037"/>
              <a:chOff x="1932500" y="4606891"/>
              <a:chExt cx="458952" cy="10203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932500" y="4606891"/>
                <a:ext cx="458952" cy="47723"/>
                <a:chOff x="1932500" y="4606891"/>
                <a:chExt cx="458952" cy="4772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932500" y="4606891"/>
                  <a:ext cx="458952" cy="4772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932500" y="4661205"/>
                <a:ext cx="458952" cy="47723"/>
                <a:chOff x="1932500" y="4661205"/>
                <a:chExt cx="458952" cy="47723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932500" y="4661205"/>
                  <a:ext cx="458952" cy="4772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7805067" y="3660505"/>
            <a:ext cx="1780863" cy="3153047"/>
            <a:chOff x="7805067" y="3660505"/>
            <a:chExt cx="1780863" cy="315304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885477" y="5262907"/>
              <a:ext cx="483002" cy="107384"/>
              <a:chOff x="8885477" y="5262907"/>
              <a:chExt cx="483002" cy="107384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8885477" y="5262907"/>
                <a:ext cx="483002" cy="50224"/>
                <a:chOff x="8885477" y="5262907"/>
                <a:chExt cx="483002" cy="50224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885477" y="5262907"/>
                  <a:ext cx="483002" cy="50224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8885477" y="5320067"/>
                <a:ext cx="483002" cy="50224"/>
                <a:chOff x="8885477" y="5320067"/>
                <a:chExt cx="483002" cy="50224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885477" y="5320067"/>
                  <a:ext cx="483002" cy="502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9126978" y="3660505"/>
              <a:ext cx="458952" cy="102037"/>
              <a:chOff x="9126978" y="3660505"/>
              <a:chExt cx="458952" cy="10203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9126978" y="3660505"/>
                <a:ext cx="458952" cy="47723"/>
                <a:chOff x="9126978" y="3660505"/>
                <a:chExt cx="458952" cy="47723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126978" y="3660505"/>
                  <a:ext cx="458952" cy="47723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9126978" y="3714819"/>
                <a:ext cx="458952" cy="47723"/>
                <a:chOff x="9126978" y="3714819"/>
                <a:chExt cx="458952" cy="47723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126978" y="3714819"/>
                  <a:ext cx="458952" cy="47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9368478" y="6682094"/>
              <a:ext cx="131454" cy="131458"/>
              <a:chOff x="9368478" y="6682094"/>
              <a:chExt cx="131454" cy="13145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68478" y="6682094"/>
                <a:ext cx="131454" cy="13145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805067" y="4408744"/>
              <a:ext cx="131454" cy="131458"/>
              <a:chOff x="7805067" y="4408744"/>
              <a:chExt cx="131454" cy="13145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805067" y="4408744"/>
                <a:ext cx="131454" cy="13145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3198214" y="4708929"/>
            <a:ext cx="5892857" cy="2571429"/>
            <a:chOff x="3198214" y="4708929"/>
            <a:chExt cx="5892857" cy="257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833" y="3433544"/>
              <a:ext cx="11790476" cy="5152381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8214" y="4708929"/>
              <a:ext cx="5892857" cy="257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02679" y="2544643"/>
            <a:ext cx="9680357" cy="369643"/>
            <a:chOff x="302679" y="2544643"/>
            <a:chExt cx="9680357" cy="3696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4520697" y="2378410"/>
              <a:ext cx="19361905" cy="74285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2679" y="2544643"/>
              <a:ext cx="9680357" cy="36964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58750" y="2636595"/>
            <a:ext cx="2209524" cy="22857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60714" y="3327428"/>
            <a:ext cx="8164286" cy="666155"/>
            <a:chOff x="1060714" y="3327428"/>
            <a:chExt cx="8164286" cy="66615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3025000" y="3019735"/>
              <a:ext cx="16333333" cy="1333333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0714" y="3327428"/>
              <a:ext cx="8164286" cy="66615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64709" y="3499759"/>
            <a:ext cx="335254" cy="321492"/>
            <a:chOff x="1464709" y="3499759"/>
            <a:chExt cx="335254" cy="32149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4709" y="3499759"/>
              <a:ext cx="335254" cy="321492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26598" y="3398713"/>
            <a:ext cx="2390476" cy="55238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321133" y="3619252"/>
            <a:ext cx="300727" cy="82506"/>
            <a:chOff x="4321133" y="3619252"/>
            <a:chExt cx="300727" cy="8250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4321133" y="3619252"/>
              <a:ext cx="300727" cy="8250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750000" y="4497345"/>
            <a:ext cx="4789286" cy="514255"/>
            <a:chOff x="3750000" y="4497345"/>
            <a:chExt cx="4789286" cy="5142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0000" y="4259983"/>
              <a:ext cx="9580952" cy="1028571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50000" y="4497345"/>
              <a:ext cx="4789286" cy="514255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197406" y="4550701"/>
            <a:ext cx="3485714" cy="41904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213306" y="5234944"/>
            <a:ext cx="2276190" cy="38095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809165" y="5318249"/>
            <a:ext cx="202617" cy="202620"/>
            <a:chOff x="3809165" y="5318249"/>
            <a:chExt cx="202617" cy="20262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09165" y="5318249"/>
              <a:ext cx="202617" cy="202620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213306" y="5777439"/>
            <a:ext cx="1619048" cy="38095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3809165" y="5866633"/>
            <a:ext cx="202617" cy="202620"/>
            <a:chOff x="3809165" y="5866633"/>
            <a:chExt cx="202617" cy="20262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09165" y="5866633"/>
              <a:ext cx="202617" cy="202620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213306" y="6384534"/>
            <a:ext cx="2780952" cy="380952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3809165" y="6463013"/>
            <a:ext cx="202617" cy="202620"/>
            <a:chOff x="3809165" y="6463013"/>
            <a:chExt cx="202617" cy="20262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09165" y="6463013"/>
              <a:ext cx="202617" cy="20262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507934" y="5614178"/>
            <a:ext cx="5239286" cy="54000"/>
            <a:chOff x="3507934" y="5614178"/>
            <a:chExt cx="5239286" cy="5400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07934" y="5614178"/>
              <a:ext cx="5239286" cy="5400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507934" y="6246108"/>
            <a:ext cx="5239286" cy="54000"/>
            <a:chOff x="3507934" y="6246108"/>
            <a:chExt cx="5239286" cy="54000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07934" y="6246108"/>
              <a:ext cx="5239286" cy="5400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42831" y="2686614"/>
            <a:ext cx="421454" cy="99185"/>
            <a:chOff x="642831" y="2686614"/>
            <a:chExt cx="421454" cy="99185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642831" y="2686614"/>
              <a:ext cx="99185" cy="99185"/>
              <a:chOff x="642831" y="2686614"/>
              <a:chExt cx="99185" cy="99185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42831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803966" y="2686614"/>
              <a:ext cx="99185" cy="99185"/>
              <a:chOff x="803966" y="2686614"/>
              <a:chExt cx="99185" cy="99185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803966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965100" y="2686614"/>
              <a:ext cx="99185" cy="99185"/>
              <a:chOff x="965100" y="2686614"/>
              <a:chExt cx="99185" cy="99185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965100" y="2686614"/>
                <a:ext cx="99185" cy="99185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669617" y="4230674"/>
            <a:ext cx="2642718" cy="5689037"/>
            <a:chOff x="669617" y="4230674"/>
            <a:chExt cx="2642718" cy="5689037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-639791" y="1397456"/>
              <a:ext cx="5285714" cy="11380952"/>
            </a:xfrm>
            <a:prstGeom prst="rect">
              <a:avLst/>
            </a:prstGeom>
          </p:spPr>
        </p:pic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69617" y="4230674"/>
              <a:ext cx="2642718" cy="5689037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2655952" y="4734621"/>
            <a:ext cx="315668" cy="502407"/>
            <a:chOff x="2655952" y="4734621"/>
            <a:chExt cx="315668" cy="50240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1380000">
              <a:off x="2499331" y="4482762"/>
              <a:ext cx="638095" cy="1009524"/>
            </a:xfrm>
            <a:prstGeom prst="rect">
              <a:avLst/>
            </a:prstGeom>
          </p:spPr>
        </p:pic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1380000">
              <a:off x="2655952" y="4734621"/>
              <a:ext cx="315668" cy="502407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9368478" y="7271808"/>
            <a:ext cx="767236" cy="553731"/>
            <a:chOff x="9368478" y="7271808"/>
            <a:chExt cx="767236" cy="553731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368478" y="7271808"/>
              <a:ext cx="767236" cy="5537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679" y="2550000"/>
            <a:ext cx="9680357" cy="5185714"/>
            <a:chOff x="302679" y="2550000"/>
            <a:chExt cx="9680357" cy="51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544940" y="-50000"/>
              <a:ext cx="19361905" cy="103809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679" y="2550000"/>
              <a:ext cx="9680357" cy="51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924" y="3979235"/>
            <a:ext cx="483002" cy="2599419"/>
            <a:chOff x="705924" y="3979235"/>
            <a:chExt cx="483002" cy="25994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05924" y="5101134"/>
              <a:ext cx="483002" cy="107384"/>
              <a:chOff x="705924" y="5101134"/>
              <a:chExt cx="483002" cy="107384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705924" y="5101134"/>
                <a:ext cx="483002" cy="50224"/>
                <a:chOff x="705924" y="5101134"/>
                <a:chExt cx="483002" cy="50224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05924" y="5101134"/>
                  <a:ext cx="483002" cy="50224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705924" y="5158294"/>
                <a:ext cx="483002" cy="50224"/>
                <a:chOff x="705924" y="5158294"/>
                <a:chExt cx="483002" cy="50224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05924" y="5158294"/>
                  <a:ext cx="483002" cy="502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857832" y="6447195"/>
              <a:ext cx="131454" cy="131458"/>
              <a:chOff x="857832" y="6447195"/>
              <a:chExt cx="131454" cy="13145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7832" y="6447195"/>
                <a:ext cx="131454" cy="13145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97280" y="3979235"/>
              <a:ext cx="131454" cy="131458"/>
              <a:chOff x="797280" y="3979235"/>
              <a:chExt cx="131454" cy="13145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280" y="3979235"/>
                <a:ext cx="131454" cy="13145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9017687" y="3614290"/>
            <a:ext cx="469164" cy="2236598"/>
            <a:chOff x="9017687" y="3614290"/>
            <a:chExt cx="469164" cy="223659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027899" y="4524638"/>
              <a:ext cx="458952" cy="102037"/>
              <a:chOff x="9027899" y="4524638"/>
              <a:chExt cx="458952" cy="10203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9027899" y="4524638"/>
                <a:ext cx="458952" cy="47723"/>
                <a:chOff x="9027899" y="4524638"/>
                <a:chExt cx="458952" cy="4772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027899" y="4524638"/>
                  <a:ext cx="458952" cy="4772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9027899" y="4578952"/>
                <a:ext cx="458952" cy="47723"/>
                <a:chOff x="9027899" y="4578952"/>
                <a:chExt cx="458952" cy="47723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027899" y="4578952"/>
                  <a:ext cx="458952" cy="47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269903" y="3614290"/>
              <a:ext cx="131454" cy="131458"/>
              <a:chOff x="9269903" y="3614290"/>
              <a:chExt cx="131454" cy="13145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269903" y="3614290"/>
                <a:ext cx="131454" cy="13145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017687" y="5719430"/>
              <a:ext cx="131454" cy="131458"/>
              <a:chOff x="9017687" y="5719430"/>
              <a:chExt cx="131454" cy="13145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017687" y="5719430"/>
                <a:ext cx="131454" cy="1314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623525" y="4711161"/>
            <a:ext cx="7045361" cy="2543176"/>
            <a:chOff x="1623525" y="4711161"/>
            <a:chExt cx="7045361" cy="254317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900284" y="3474237"/>
              <a:ext cx="14095238" cy="509523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3525" y="4711161"/>
              <a:ext cx="7045361" cy="254317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978595" y="4965047"/>
            <a:ext cx="327335" cy="313898"/>
            <a:chOff x="1978595" y="4965047"/>
            <a:chExt cx="327335" cy="31389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78595" y="4965047"/>
              <a:ext cx="327335" cy="31389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61644" y="4878215"/>
            <a:ext cx="2742857" cy="52381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159855" y="7004239"/>
            <a:ext cx="483002" cy="107384"/>
            <a:chOff x="9159855" y="7004239"/>
            <a:chExt cx="483002" cy="107384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9159855" y="7004239"/>
              <a:ext cx="483002" cy="50224"/>
              <a:chOff x="9159855" y="7004239"/>
              <a:chExt cx="483002" cy="50224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159855" y="7004239"/>
                <a:ext cx="483002" cy="5022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9159855" y="7061399"/>
              <a:ext cx="483002" cy="50224"/>
              <a:chOff x="9159855" y="7061399"/>
              <a:chExt cx="483002" cy="5022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159855" y="7061399"/>
                <a:ext cx="483002" cy="50224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301339" y="2544643"/>
            <a:ext cx="9679018" cy="369643"/>
            <a:chOff x="301339" y="2544643"/>
            <a:chExt cx="9679018" cy="3696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4522036" y="2378410"/>
              <a:ext cx="19361905" cy="742857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1339" y="2544643"/>
              <a:ext cx="9679018" cy="369643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58750" y="2636595"/>
            <a:ext cx="2209524" cy="22857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620536" y="5498506"/>
            <a:ext cx="7051339" cy="525059"/>
            <a:chOff x="1620536" y="5498506"/>
            <a:chExt cx="7051339" cy="5250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20536" y="5498506"/>
              <a:ext cx="7051339" cy="52505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3927" y="3311850"/>
            <a:ext cx="5609524" cy="136190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2027503" y="5642865"/>
            <a:ext cx="246459" cy="236342"/>
            <a:chOff x="2027503" y="5642865"/>
            <a:chExt cx="246459" cy="23634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27503" y="5642865"/>
              <a:ext cx="246459" cy="236342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570751" y="5561237"/>
            <a:ext cx="1266667" cy="409524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8073214" y="5694163"/>
            <a:ext cx="182143" cy="133745"/>
            <a:chOff x="8073214" y="5694163"/>
            <a:chExt cx="182143" cy="13374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73214" y="5694163"/>
              <a:ext cx="182143" cy="13374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028199" y="6168245"/>
            <a:ext cx="246459" cy="236342"/>
            <a:chOff x="2028199" y="6168245"/>
            <a:chExt cx="246459" cy="23634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28199" y="6168245"/>
              <a:ext cx="246459" cy="236342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571446" y="6086618"/>
            <a:ext cx="2895238" cy="409524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8072518" y="6219543"/>
            <a:ext cx="182143" cy="133745"/>
            <a:chOff x="8072518" y="6219543"/>
            <a:chExt cx="182143" cy="13374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72518" y="6219543"/>
              <a:ext cx="182143" cy="13374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2027503" y="6684879"/>
            <a:ext cx="246459" cy="236342"/>
            <a:chOff x="2027503" y="6684879"/>
            <a:chExt cx="246459" cy="23634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27503" y="6684879"/>
              <a:ext cx="246459" cy="236342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570751" y="6603256"/>
            <a:ext cx="1542857" cy="409524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8079751" y="6736178"/>
            <a:ext cx="182143" cy="133745"/>
            <a:chOff x="8079751" y="6736178"/>
            <a:chExt cx="182143" cy="13374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79751" y="6736178"/>
              <a:ext cx="182143" cy="13374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42831" y="2686614"/>
            <a:ext cx="421454" cy="99185"/>
            <a:chOff x="642831" y="2686614"/>
            <a:chExt cx="421454" cy="99185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642831" y="2686614"/>
              <a:ext cx="99185" cy="99185"/>
              <a:chOff x="642831" y="2686614"/>
              <a:chExt cx="99185" cy="99185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642831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803966" y="2686614"/>
              <a:ext cx="99185" cy="99185"/>
              <a:chOff x="803966" y="2686614"/>
              <a:chExt cx="99185" cy="99185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803966" y="2686614"/>
                <a:ext cx="99185" cy="99185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965100" y="2686614"/>
              <a:ext cx="99185" cy="99185"/>
              <a:chOff x="965100" y="2686614"/>
              <a:chExt cx="99185" cy="99185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965100" y="2686614"/>
                <a:ext cx="99185" cy="99185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8345322" y="5142857"/>
            <a:ext cx="2283058" cy="4527786"/>
            <a:chOff x="8345322" y="5142857"/>
            <a:chExt cx="2283058" cy="4527786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227330" y="2901056"/>
              <a:ext cx="4571429" cy="9057143"/>
            </a:xfrm>
            <a:prstGeom prst="rect">
              <a:avLst/>
            </a:prstGeom>
          </p:spPr>
        </p:pic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345322" y="5142857"/>
              <a:ext cx="2283058" cy="4527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4876" y="3224371"/>
            <a:ext cx="6175962" cy="2285510"/>
            <a:chOff x="2054876" y="3224371"/>
            <a:chExt cx="6175962" cy="22855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516" y="3075011"/>
              <a:ext cx="5161905" cy="294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2021-03-02T13:32:20Z</dcterms:created>
  <dcterms:modified xsi:type="dcterms:W3CDTF">2021-03-02T13:32:20Z</dcterms:modified>
</cp:coreProperties>
</file>