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0" r:id="rId5"/>
    <p:sldId id="261" r:id="rId6"/>
    <p:sldId id="289" r:id="rId7"/>
    <p:sldId id="267" r:id="rId8"/>
    <p:sldId id="290" r:id="rId9"/>
    <p:sldId id="291" r:id="rId10"/>
    <p:sldId id="262" r:id="rId11"/>
    <p:sldId id="292" r:id="rId12"/>
    <p:sldId id="293" r:id="rId13"/>
    <p:sldId id="294" r:id="rId14"/>
    <p:sldId id="263" r:id="rId15"/>
    <p:sldId id="297" r:id="rId16"/>
    <p:sldId id="298" r:id="rId17"/>
    <p:sldId id="299" r:id="rId18"/>
    <p:sldId id="300" r:id="rId19"/>
    <p:sldId id="264" r:id="rId20"/>
    <p:sldId id="302" r:id="rId21"/>
    <p:sldId id="303" r:id="rId22"/>
    <p:sldId id="314" r:id="rId23"/>
    <p:sldId id="322" r:id="rId24"/>
    <p:sldId id="318" r:id="rId25"/>
    <p:sldId id="316" r:id="rId26"/>
    <p:sldId id="323" r:id="rId27"/>
    <p:sldId id="324" r:id="rId28"/>
    <p:sldId id="326" r:id="rId29"/>
    <p:sldId id="265" r:id="rId30"/>
  </p:sldIdLst>
  <p:sldSz cx="12192000" cy="6858000"/>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574"/>
    <a:srgbClr val="F2D4AA"/>
    <a:srgbClr val="F4F4F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6318" autoAdjust="0"/>
  </p:normalViewPr>
  <p:slideViewPr>
    <p:cSldViewPr snapToGrid="0">
      <p:cViewPr>
        <p:scale>
          <a:sx n="75" d="100"/>
          <a:sy n="75" d="100"/>
        </p:scale>
        <p:origin x="2034" y="846"/>
      </p:cViewPr>
      <p:guideLst>
        <p:guide orient="horz" pos="218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424.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8DBA-ED62-42D1-AB73-66D64966019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966C-C914-4B89-ADB0-BC6EB017704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7" Type="http://schemas.openxmlformats.org/officeDocument/2006/relationships/theme" Target="../theme/theme1.xml"/><Relationship Id="rId36" Type="http://schemas.openxmlformats.org/officeDocument/2006/relationships/tags" Target="../tags/tag128.xml"/><Relationship Id="rId35" Type="http://schemas.openxmlformats.org/officeDocument/2006/relationships/tags" Target="../tags/tag127.xml"/><Relationship Id="rId34" Type="http://schemas.openxmlformats.org/officeDocument/2006/relationships/tags" Target="../tags/tag126.xml"/><Relationship Id="rId33" Type="http://schemas.openxmlformats.org/officeDocument/2006/relationships/tags" Target="../tags/tag125.xml"/><Relationship Id="rId32" Type="http://schemas.openxmlformats.org/officeDocument/2006/relationships/tags" Target="../tags/tag124.xml"/><Relationship Id="rId31" Type="http://schemas.openxmlformats.org/officeDocument/2006/relationships/tags" Target="../tags/tag123.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1"/>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2"/>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3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3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3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3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image" Target="../media/image1.png"/><Relationship Id="rId25" Type="http://schemas.openxmlformats.org/officeDocument/2006/relationships/notesSlide" Target="../notesSlides/notesSlide1.xml"/><Relationship Id="rId24" Type="http://schemas.openxmlformats.org/officeDocument/2006/relationships/slideLayout" Target="../slideLayouts/slideLayout1.xml"/><Relationship Id="rId23" Type="http://schemas.openxmlformats.org/officeDocument/2006/relationships/tags" Target="../tags/tag150.xml"/><Relationship Id="rId22" Type="http://schemas.openxmlformats.org/officeDocument/2006/relationships/tags" Target="../tags/tag149.xml"/><Relationship Id="rId21" Type="http://schemas.openxmlformats.org/officeDocument/2006/relationships/tags" Target="../tags/tag148.xml"/><Relationship Id="rId20" Type="http://schemas.openxmlformats.org/officeDocument/2006/relationships/tags" Target="../tags/tag147.xml"/><Relationship Id="rId2" Type="http://schemas.openxmlformats.org/officeDocument/2006/relationships/tags" Target="../tags/tag130.xml"/><Relationship Id="rId19" Type="http://schemas.openxmlformats.org/officeDocument/2006/relationships/tags" Target="../tags/tag146.xml"/><Relationship Id="rId18" Type="http://schemas.openxmlformats.org/officeDocument/2006/relationships/tags" Target="../tags/tag145.xml"/><Relationship Id="rId17" Type="http://schemas.openxmlformats.org/officeDocument/2006/relationships/tags" Target="../tags/tag144.xml"/><Relationship Id="rId16" Type="http://schemas.openxmlformats.org/officeDocument/2006/relationships/tags" Target="../tags/tag143.xml"/><Relationship Id="rId15" Type="http://schemas.openxmlformats.org/officeDocument/2006/relationships/tags" Target="../tags/tag142.xml"/><Relationship Id="rId14" Type="http://schemas.openxmlformats.org/officeDocument/2006/relationships/tags" Target="../tags/tag141.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tags" Target="../tags/tag271.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2" Type="http://schemas.openxmlformats.org/officeDocument/2006/relationships/notesSlide" Target="../notesSlides/notesSlide10.xml"/><Relationship Id="rId11" Type="http://schemas.openxmlformats.org/officeDocument/2006/relationships/slideLayout" Target="../slideLayouts/slideLayout7.xml"/><Relationship Id="rId10" Type="http://schemas.openxmlformats.org/officeDocument/2006/relationships/tags" Target="../tags/tag272.xml"/><Relationship Id="rId1" Type="http://schemas.openxmlformats.org/officeDocument/2006/relationships/tags" Target="../tags/tag265.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80.xml"/><Relationship Id="rId7" Type="http://schemas.openxmlformats.org/officeDocument/2006/relationships/tags" Target="../tags/tag279.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0" Type="http://schemas.openxmlformats.org/officeDocument/2006/relationships/notesSlide" Target="../notesSlides/notesSlide11.xml"/><Relationship Id="rId1" Type="http://schemas.openxmlformats.org/officeDocument/2006/relationships/tags" Target="../tags/tag273.xml"/></Relationships>
</file>

<file path=ppt/slides/_rels/slide12.xml.rels><?xml version="1.0" encoding="UTF-8" standalone="yes"?>
<Relationships xmlns="http://schemas.openxmlformats.org/package/2006/relationships"><Relationship Id="rId9" Type="http://schemas.openxmlformats.org/officeDocument/2006/relationships/tags" Target="../tags/tag288.xml"/><Relationship Id="rId8" Type="http://schemas.openxmlformats.org/officeDocument/2006/relationships/tags" Target="../tags/tag287.xml"/><Relationship Id="rId7" Type="http://schemas.openxmlformats.org/officeDocument/2006/relationships/tags" Target="../tags/tag286.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3" Type="http://schemas.openxmlformats.org/officeDocument/2006/relationships/tags" Target="../tags/tag282.xml"/><Relationship Id="rId2" Type="http://schemas.openxmlformats.org/officeDocument/2006/relationships/image" Target="../media/image1.png"/><Relationship Id="rId17" Type="http://schemas.openxmlformats.org/officeDocument/2006/relationships/notesSlide" Target="../notesSlides/notesSlide12.xml"/><Relationship Id="rId16" Type="http://schemas.openxmlformats.org/officeDocument/2006/relationships/slideLayout" Target="../slideLayouts/slideLayout1.xml"/><Relationship Id="rId15" Type="http://schemas.openxmlformats.org/officeDocument/2006/relationships/tags" Target="../tags/tag294.xml"/><Relationship Id="rId14" Type="http://schemas.openxmlformats.org/officeDocument/2006/relationships/tags" Target="../tags/tag293.xml"/><Relationship Id="rId13" Type="http://schemas.openxmlformats.org/officeDocument/2006/relationships/tags" Target="../tags/tag292.xml"/><Relationship Id="rId12" Type="http://schemas.openxmlformats.org/officeDocument/2006/relationships/tags" Target="../tags/tag291.xml"/><Relationship Id="rId11" Type="http://schemas.openxmlformats.org/officeDocument/2006/relationships/tags" Target="../tags/tag290.xml"/><Relationship Id="rId10" Type="http://schemas.openxmlformats.org/officeDocument/2006/relationships/tags" Target="../tags/tag289.xml"/><Relationship Id="rId1" Type="http://schemas.openxmlformats.org/officeDocument/2006/relationships/tags" Target="../tags/tag281.xml"/></Relationships>
</file>

<file path=ppt/slides/_rels/slide13.xml.rels><?xml version="1.0" encoding="UTF-8" standalone="yes"?>
<Relationships xmlns="http://schemas.openxmlformats.org/package/2006/relationships"><Relationship Id="rId9" Type="http://schemas.openxmlformats.org/officeDocument/2006/relationships/tags" Target="../tags/tag303.xml"/><Relationship Id="rId8" Type="http://schemas.openxmlformats.org/officeDocument/2006/relationships/tags" Target="../tags/tag302.xml"/><Relationship Id="rId7" Type="http://schemas.openxmlformats.org/officeDocument/2006/relationships/tags" Target="../tags/tag301.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6" Type="http://schemas.openxmlformats.org/officeDocument/2006/relationships/notesSlide" Target="../notesSlides/notesSlide13.xml"/><Relationship Id="rId15" Type="http://schemas.openxmlformats.org/officeDocument/2006/relationships/slideLayout" Target="../slideLayouts/slideLayout7.xml"/><Relationship Id="rId14" Type="http://schemas.openxmlformats.org/officeDocument/2006/relationships/tags" Target="../tags/tag308.xml"/><Relationship Id="rId13" Type="http://schemas.openxmlformats.org/officeDocument/2006/relationships/tags" Target="../tags/tag307.xml"/><Relationship Id="rId12" Type="http://schemas.openxmlformats.org/officeDocument/2006/relationships/tags" Target="../tags/tag306.xml"/><Relationship Id="rId11" Type="http://schemas.openxmlformats.org/officeDocument/2006/relationships/tags" Target="../tags/tag305.xml"/><Relationship Id="rId10" Type="http://schemas.openxmlformats.org/officeDocument/2006/relationships/tags" Target="../tags/tag304.xml"/><Relationship Id="rId1" Type="http://schemas.openxmlformats.org/officeDocument/2006/relationships/tags" Target="../tags/tag295.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7.xml"/><Relationship Id="rId7" Type="http://schemas.openxmlformats.org/officeDocument/2006/relationships/tags" Target="../tags/tag314.xml"/><Relationship Id="rId6" Type="http://schemas.openxmlformats.org/officeDocument/2006/relationships/image" Target="../media/image10.png"/><Relationship Id="rId5" Type="http://schemas.openxmlformats.org/officeDocument/2006/relationships/tags" Target="../tags/tag313.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s>
</file>

<file path=ppt/slides/_rels/slide15.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tags" Target="../tags/tag320.xml"/><Relationship Id="rId5" Type="http://schemas.openxmlformats.org/officeDocument/2006/relationships/tags" Target="../tags/tag319.xml"/><Relationship Id="rId4" Type="http://schemas.openxmlformats.org/officeDocument/2006/relationships/tags" Target="../tags/tag318.xml"/><Relationship Id="rId3" Type="http://schemas.openxmlformats.org/officeDocument/2006/relationships/tags" Target="../tags/tag317.xml"/><Relationship Id="rId2" Type="http://schemas.openxmlformats.org/officeDocument/2006/relationships/tags" Target="../tags/tag316.xml"/><Relationship Id="rId11" Type="http://schemas.openxmlformats.org/officeDocument/2006/relationships/notesSlide" Target="../notesSlides/notesSlide15.xml"/><Relationship Id="rId10" Type="http://schemas.openxmlformats.org/officeDocument/2006/relationships/slideLayout" Target="../slideLayouts/slideLayout7.xml"/><Relationship Id="rId1" Type="http://schemas.openxmlformats.org/officeDocument/2006/relationships/tags" Target="../tags/tag315.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28.xml"/><Relationship Id="rId7" Type="http://schemas.openxmlformats.org/officeDocument/2006/relationships/tags" Target="../tags/tag327.xml"/><Relationship Id="rId6" Type="http://schemas.openxmlformats.org/officeDocument/2006/relationships/tags" Target="../tags/tag326.xml"/><Relationship Id="rId5" Type="http://schemas.openxmlformats.org/officeDocument/2006/relationships/image" Target="../media/image13.png"/><Relationship Id="rId4" Type="http://schemas.openxmlformats.org/officeDocument/2006/relationships/tags" Target="../tags/tag325.xml"/><Relationship Id="rId3" Type="http://schemas.openxmlformats.org/officeDocument/2006/relationships/tags" Target="../tags/tag324.xml"/><Relationship Id="rId2" Type="http://schemas.openxmlformats.org/officeDocument/2006/relationships/tags" Target="../tags/tag323.xml"/><Relationship Id="rId10" Type="http://schemas.openxmlformats.org/officeDocument/2006/relationships/notesSlide" Target="../notesSlides/notesSlide16.xml"/><Relationship Id="rId1" Type="http://schemas.openxmlformats.org/officeDocument/2006/relationships/tags" Target="../tags/tag322.xml"/></Relationships>
</file>

<file path=ppt/slides/_rels/slide17.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image" Target="../media/image1.png"/><Relationship Id="rId17" Type="http://schemas.openxmlformats.org/officeDocument/2006/relationships/notesSlide" Target="../notesSlides/notesSlide17.xml"/><Relationship Id="rId16" Type="http://schemas.openxmlformats.org/officeDocument/2006/relationships/slideLayout" Target="../slideLayouts/slideLayout1.xml"/><Relationship Id="rId15" Type="http://schemas.openxmlformats.org/officeDocument/2006/relationships/tags" Target="../tags/tag342.xml"/><Relationship Id="rId14" Type="http://schemas.openxmlformats.org/officeDocument/2006/relationships/tags" Target="../tags/tag341.xml"/><Relationship Id="rId13" Type="http://schemas.openxmlformats.org/officeDocument/2006/relationships/tags" Target="../tags/tag340.xml"/><Relationship Id="rId12" Type="http://schemas.openxmlformats.org/officeDocument/2006/relationships/tags" Target="../tags/tag339.xml"/><Relationship Id="rId11" Type="http://schemas.openxmlformats.org/officeDocument/2006/relationships/tags" Target="../tags/tag338.xml"/><Relationship Id="rId10" Type="http://schemas.openxmlformats.org/officeDocument/2006/relationships/tags" Target="../tags/tag337.xml"/><Relationship Id="rId1" Type="http://schemas.openxmlformats.org/officeDocument/2006/relationships/tags" Target="../tags/tag329.xml"/></Relationships>
</file>

<file path=ppt/slides/_rels/slide18.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tags" Target="../tags/tag349.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tags" Target="../tags/tag345.xml"/><Relationship Id="rId2" Type="http://schemas.openxmlformats.org/officeDocument/2006/relationships/tags" Target="../tags/tag344.xml"/><Relationship Id="rId12" Type="http://schemas.openxmlformats.org/officeDocument/2006/relationships/notesSlide" Target="../notesSlides/notesSlide18.xml"/><Relationship Id="rId11" Type="http://schemas.openxmlformats.org/officeDocument/2006/relationships/slideLayout" Target="../slideLayouts/slideLayout7.xml"/><Relationship Id="rId10" Type="http://schemas.openxmlformats.org/officeDocument/2006/relationships/tags" Target="../tags/tag352.xml"/><Relationship Id="rId1" Type="http://schemas.openxmlformats.org/officeDocument/2006/relationships/tags" Target="../tags/tag343.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59.xml"/><Relationship Id="rId7" Type="http://schemas.openxmlformats.org/officeDocument/2006/relationships/image" Target="../media/image14.png"/><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0" Type="http://schemas.openxmlformats.org/officeDocument/2006/relationships/notesSlide" Target="../notesSlides/notesSlide19.xml"/><Relationship Id="rId1" Type="http://schemas.openxmlformats.org/officeDocument/2006/relationships/tags" Target="../tags/tag353.xml"/></Relationships>
</file>

<file path=ppt/slides/_rels/slide2.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1" Type="http://schemas.openxmlformats.org/officeDocument/2006/relationships/notesSlide" Target="../notesSlides/notesSlide2.xml"/><Relationship Id="rId30" Type="http://schemas.openxmlformats.org/officeDocument/2006/relationships/slideLayout" Target="../slideLayouts/slideLayout1.xml"/><Relationship Id="rId3" Type="http://schemas.openxmlformats.org/officeDocument/2006/relationships/tags" Target="../tags/tag152.xml"/><Relationship Id="rId29" Type="http://schemas.openxmlformats.org/officeDocument/2006/relationships/tags" Target="../tags/tag178.xml"/><Relationship Id="rId28" Type="http://schemas.openxmlformats.org/officeDocument/2006/relationships/tags" Target="../tags/tag177.xml"/><Relationship Id="rId27" Type="http://schemas.openxmlformats.org/officeDocument/2006/relationships/tags" Target="../tags/tag176.xml"/><Relationship Id="rId26" Type="http://schemas.openxmlformats.org/officeDocument/2006/relationships/tags" Target="../tags/tag175.xml"/><Relationship Id="rId25" Type="http://schemas.openxmlformats.org/officeDocument/2006/relationships/tags" Target="../tags/tag174.xml"/><Relationship Id="rId24" Type="http://schemas.openxmlformats.org/officeDocument/2006/relationships/tags" Target="../tags/tag173.xml"/><Relationship Id="rId23" Type="http://schemas.openxmlformats.org/officeDocument/2006/relationships/tags" Target="../tags/tag172.xml"/><Relationship Id="rId22" Type="http://schemas.openxmlformats.org/officeDocument/2006/relationships/tags" Target="../tags/tag171.xml"/><Relationship Id="rId21" Type="http://schemas.openxmlformats.org/officeDocument/2006/relationships/tags" Target="../tags/tag170.xml"/><Relationship Id="rId20" Type="http://schemas.openxmlformats.org/officeDocument/2006/relationships/tags" Target="../tags/tag169.xml"/><Relationship Id="rId2" Type="http://schemas.openxmlformats.org/officeDocument/2006/relationships/image" Target="../media/image1.png"/><Relationship Id="rId19" Type="http://schemas.openxmlformats.org/officeDocument/2006/relationships/tags" Target="../tags/tag168.xml"/><Relationship Id="rId18" Type="http://schemas.openxmlformats.org/officeDocument/2006/relationships/tags" Target="../tags/tag167.xml"/><Relationship Id="rId17" Type="http://schemas.openxmlformats.org/officeDocument/2006/relationships/tags" Target="../tags/tag166.xml"/><Relationship Id="rId16" Type="http://schemas.openxmlformats.org/officeDocument/2006/relationships/tags" Target="../tags/tag165.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1.xml"/></Relationships>
</file>

<file path=ppt/slides/_rels/slide20.xml.rels><?xml version="1.0" encoding="UTF-8" standalone="yes"?>
<Relationships xmlns="http://schemas.openxmlformats.org/package/2006/relationships"><Relationship Id="rId9" Type="http://schemas.openxmlformats.org/officeDocument/2006/relationships/tags" Target="../tags/tag367.xml"/><Relationship Id="rId8" Type="http://schemas.openxmlformats.org/officeDocument/2006/relationships/tags" Target="../tags/tag366.xml"/><Relationship Id="rId7" Type="http://schemas.openxmlformats.org/officeDocument/2006/relationships/tags" Target="../tags/tag365.xml"/><Relationship Id="rId6" Type="http://schemas.openxmlformats.org/officeDocument/2006/relationships/tags" Target="../tags/tag364.xml"/><Relationship Id="rId5" Type="http://schemas.openxmlformats.org/officeDocument/2006/relationships/tags" Target="../tags/tag363.xml"/><Relationship Id="rId4" Type="http://schemas.openxmlformats.org/officeDocument/2006/relationships/tags" Target="../tags/tag362.xml"/><Relationship Id="rId3" Type="http://schemas.openxmlformats.org/officeDocument/2006/relationships/tags" Target="../tags/tag361.xml"/><Relationship Id="rId2" Type="http://schemas.openxmlformats.org/officeDocument/2006/relationships/image" Target="../media/image1.png"/><Relationship Id="rId17" Type="http://schemas.openxmlformats.org/officeDocument/2006/relationships/notesSlide" Target="../notesSlides/notesSlide20.xml"/><Relationship Id="rId16" Type="http://schemas.openxmlformats.org/officeDocument/2006/relationships/slideLayout" Target="../slideLayouts/slideLayout1.xml"/><Relationship Id="rId15" Type="http://schemas.openxmlformats.org/officeDocument/2006/relationships/tags" Target="../tags/tag373.xml"/><Relationship Id="rId14" Type="http://schemas.openxmlformats.org/officeDocument/2006/relationships/tags" Target="../tags/tag372.xml"/><Relationship Id="rId13" Type="http://schemas.openxmlformats.org/officeDocument/2006/relationships/tags" Target="../tags/tag371.xml"/><Relationship Id="rId12" Type="http://schemas.openxmlformats.org/officeDocument/2006/relationships/tags" Target="../tags/tag370.xml"/><Relationship Id="rId11" Type="http://schemas.openxmlformats.org/officeDocument/2006/relationships/tags" Target="../tags/tag369.xml"/><Relationship Id="rId10" Type="http://schemas.openxmlformats.org/officeDocument/2006/relationships/tags" Target="../tags/tag368.xml"/><Relationship Id="rId1" Type="http://schemas.openxmlformats.org/officeDocument/2006/relationships/tags" Target="../tags/tag3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74.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tags" Target="../tags/tag375.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9" Type="http://schemas.openxmlformats.org/officeDocument/2006/relationships/tags" Target="../tags/tag383.xml"/><Relationship Id="rId8" Type="http://schemas.openxmlformats.org/officeDocument/2006/relationships/tags" Target="../tags/tag382.xml"/><Relationship Id="rId7" Type="http://schemas.openxmlformats.org/officeDocument/2006/relationships/tags" Target="../tags/tag381.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image" Target="../media/image1.png"/><Relationship Id="rId14" Type="http://schemas.openxmlformats.org/officeDocument/2006/relationships/slideLayout" Target="../slideLayouts/slideLayout19.xml"/><Relationship Id="rId13" Type="http://schemas.openxmlformats.org/officeDocument/2006/relationships/tags" Target="../tags/tag387.xml"/><Relationship Id="rId12" Type="http://schemas.openxmlformats.org/officeDocument/2006/relationships/tags" Target="../tags/tag386.xml"/><Relationship Id="rId11" Type="http://schemas.openxmlformats.org/officeDocument/2006/relationships/tags" Target="../tags/tag385.xml"/><Relationship Id="rId10" Type="http://schemas.openxmlformats.org/officeDocument/2006/relationships/tags" Target="../tags/tag384.xml"/><Relationship Id="rId1" Type="http://schemas.openxmlformats.org/officeDocument/2006/relationships/tags" Target="../tags/tag376.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tags" Target="../tags/tag388.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tags" Target="../tags/tag389.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9" Type="http://schemas.openxmlformats.org/officeDocument/2006/relationships/tags" Target="../tags/tag397.xml"/><Relationship Id="rId8" Type="http://schemas.openxmlformats.org/officeDocument/2006/relationships/tags" Target="../tags/tag396.xml"/><Relationship Id="rId7" Type="http://schemas.openxmlformats.org/officeDocument/2006/relationships/tags" Target="../tags/tag395.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image" Target="../media/image1.png"/><Relationship Id="rId2" Type="http://schemas.openxmlformats.org/officeDocument/2006/relationships/tags" Target="../tags/tag391.xml"/><Relationship Id="rId16" Type="http://schemas.openxmlformats.org/officeDocument/2006/relationships/notesSlide" Target="../notesSlides/notesSlide25.xml"/><Relationship Id="rId15" Type="http://schemas.openxmlformats.org/officeDocument/2006/relationships/slideLayout" Target="../slideLayouts/slideLayout1.xml"/><Relationship Id="rId14" Type="http://schemas.openxmlformats.org/officeDocument/2006/relationships/tags" Target="../tags/tag401.xml"/><Relationship Id="rId13" Type="http://schemas.openxmlformats.org/officeDocument/2006/relationships/image" Target="../media/image18.png"/><Relationship Id="rId12" Type="http://schemas.openxmlformats.org/officeDocument/2006/relationships/tags" Target="../tags/tag400.xml"/><Relationship Id="rId11" Type="http://schemas.openxmlformats.org/officeDocument/2006/relationships/tags" Target="../tags/tag399.xml"/><Relationship Id="rId10" Type="http://schemas.openxmlformats.org/officeDocument/2006/relationships/tags" Target="../tags/tag398.xml"/><Relationship Id="rId1" Type="http://schemas.openxmlformats.org/officeDocument/2006/relationships/tags" Target="../tags/tag390.xml"/></Relationships>
</file>

<file path=ppt/slides/_rels/slide27.xml.rels><?xml version="1.0" encoding="UTF-8" standalone="yes"?>
<Relationships xmlns="http://schemas.openxmlformats.org/package/2006/relationships"><Relationship Id="rId9" Type="http://schemas.openxmlformats.org/officeDocument/2006/relationships/tags" Target="../tags/tag409.xml"/><Relationship Id="rId8" Type="http://schemas.openxmlformats.org/officeDocument/2006/relationships/tags" Target="../tags/tag408.xml"/><Relationship Id="rId7" Type="http://schemas.openxmlformats.org/officeDocument/2006/relationships/tags" Target="../tags/tag407.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image" Target="../media/image1.png"/><Relationship Id="rId25" Type="http://schemas.openxmlformats.org/officeDocument/2006/relationships/notesSlide" Target="../notesSlides/notesSlide26.xml"/><Relationship Id="rId24" Type="http://schemas.openxmlformats.org/officeDocument/2006/relationships/slideLayout" Target="../slideLayouts/slideLayout1.xml"/><Relationship Id="rId23" Type="http://schemas.openxmlformats.org/officeDocument/2006/relationships/tags" Target="../tags/tag423.xml"/><Relationship Id="rId22" Type="http://schemas.openxmlformats.org/officeDocument/2006/relationships/tags" Target="../tags/tag422.xml"/><Relationship Id="rId21" Type="http://schemas.openxmlformats.org/officeDocument/2006/relationships/tags" Target="../tags/tag421.xml"/><Relationship Id="rId20" Type="http://schemas.openxmlformats.org/officeDocument/2006/relationships/tags" Target="../tags/tag420.xml"/><Relationship Id="rId2" Type="http://schemas.openxmlformats.org/officeDocument/2006/relationships/tags" Target="../tags/tag403.xml"/><Relationship Id="rId19" Type="http://schemas.openxmlformats.org/officeDocument/2006/relationships/tags" Target="../tags/tag419.xml"/><Relationship Id="rId18" Type="http://schemas.openxmlformats.org/officeDocument/2006/relationships/tags" Target="../tags/tag418.xml"/><Relationship Id="rId17" Type="http://schemas.openxmlformats.org/officeDocument/2006/relationships/tags" Target="../tags/tag417.xml"/><Relationship Id="rId16" Type="http://schemas.openxmlformats.org/officeDocument/2006/relationships/tags" Target="../tags/tag416.xml"/><Relationship Id="rId15" Type="http://schemas.openxmlformats.org/officeDocument/2006/relationships/tags" Target="../tags/tag415.xml"/><Relationship Id="rId14" Type="http://schemas.openxmlformats.org/officeDocument/2006/relationships/tags" Target="../tags/tag414.xml"/><Relationship Id="rId13" Type="http://schemas.openxmlformats.org/officeDocument/2006/relationships/tags" Target="../tags/tag413.xml"/><Relationship Id="rId12" Type="http://schemas.openxmlformats.org/officeDocument/2006/relationships/tags" Target="../tags/tag412.xml"/><Relationship Id="rId11" Type="http://schemas.openxmlformats.org/officeDocument/2006/relationships/tags" Target="../tags/tag411.xml"/><Relationship Id="rId10" Type="http://schemas.openxmlformats.org/officeDocument/2006/relationships/tags" Target="../tags/tag410.xml"/><Relationship Id="rId1" Type="http://schemas.openxmlformats.org/officeDocument/2006/relationships/tags" Target="../tags/tag402.xml"/></Relationships>
</file>

<file path=ppt/slides/_rels/slide3.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image" Target="../media/image1.png"/><Relationship Id="rId17" Type="http://schemas.openxmlformats.org/officeDocument/2006/relationships/notesSlide" Target="../notesSlides/notesSlide3.xml"/><Relationship Id="rId16" Type="http://schemas.openxmlformats.org/officeDocument/2006/relationships/slideLayout" Target="../slideLayouts/slideLayout1.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tags" Target="../tags/tag179.xml"/></Relationships>
</file>

<file path=ppt/slides/_rels/slide4.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image" Target="../media/image4.jpeg"/><Relationship Id="rId7" Type="http://schemas.openxmlformats.org/officeDocument/2006/relationships/image" Target="../media/image3.jpeg"/><Relationship Id="rId6" Type="http://schemas.openxmlformats.org/officeDocument/2006/relationships/image" Target="../media/image2.jpeg"/><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2" Type="http://schemas.openxmlformats.org/officeDocument/2006/relationships/notesSlide" Target="../notesSlides/notesSlide4.xml"/><Relationship Id="rId11" Type="http://schemas.openxmlformats.org/officeDocument/2006/relationships/slideLayout" Target="../slideLayouts/slideLayout7.xml"/><Relationship Id="rId10" Type="http://schemas.openxmlformats.org/officeDocument/2006/relationships/tags" Target="../tags/tag198.xml"/><Relationship Id="rId1" Type="http://schemas.openxmlformats.org/officeDocument/2006/relationships/tags" Target="../tags/tag193.xml"/></Relationships>
</file>

<file path=ppt/slides/_rels/slide5.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7" Type="http://schemas.openxmlformats.org/officeDocument/2006/relationships/notesSlide" Target="../notesSlides/notesSlide5.xml"/><Relationship Id="rId26" Type="http://schemas.openxmlformats.org/officeDocument/2006/relationships/slideLayout" Target="../slideLayouts/slideLayout1.xml"/><Relationship Id="rId25" Type="http://schemas.openxmlformats.org/officeDocument/2006/relationships/tags" Target="../tags/tag223.xml"/><Relationship Id="rId24" Type="http://schemas.openxmlformats.org/officeDocument/2006/relationships/tags" Target="../tags/tag222.xml"/><Relationship Id="rId23" Type="http://schemas.openxmlformats.org/officeDocument/2006/relationships/tags" Target="../tags/tag221.xml"/><Relationship Id="rId22" Type="http://schemas.openxmlformats.org/officeDocument/2006/relationships/tags" Target="../tags/tag220.xml"/><Relationship Id="rId21" Type="http://schemas.openxmlformats.org/officeDocument/2006/relationships/tags" Target="../tags/tag219.xml"/><Relationship Id="rId20" Type="http://schemas.openxmlformats.org/officeDocument/2006/relationships/tags" Target="../tags/tag218.xml"/><Relationship Id="rId2" Type="http://schemas.openxmlformats.org/officeDocument/2006/relationships/tags" Target="../tags/tag200.xml"/><Relationship Id="rId19" Type="http://schemas.openxmlformats.org/officeDocument/2006/relationships/tags" Target="../tags/tag217.xml"/><Relationship Id="rId18" Type="http://schemas.openxmlformats.org/officeDocument/2006/relationships/tags" Target="../tags/tag216.xml"/><Relationship Id="rId17" Type="http://schemas.openxmlformats.org/officeDocument/2006/relationships/tags" Target="../tags/tag215.xml"/><Relationship Id="rId16" Type="http://schemas.openxmlformats.org/officeDocument/2006/relationships/tags" Target="../tags/tag214.xml"/><Relationship Id="rId15" Type="http://schemas.openxmlformats.org/officeDocument/2006/relationships/tags" Target="../tags/tag213.xml"/><Relationship Id="rId14" Type="http://schemas.openxmlformats.org/officeDocument/2006/relationships/tags" Target="../tags/tag212.xml"/><Relationship Id="rId13" Type="http://schemas.openxmlformats.org/officeDocument/2006/relationships/tags" Target="../tags/tag211.xml"/><Relationship Id="rId12" Type="http://schemas.openxmlformats.org/officeDocument/2006/relationships/tags" Target="../tags/tag210.xml"/><Relationship Id="rId11" Type="http://schemas.openxmlformats.org/officeDocument/2006/relationships/tags" Target="../tags/tag209.xml"/><Relationship Id="rId10" Type="http://schemas.openxmlformats.org/officeDocument/2006/relationships/tags" Target="../tags/tag208.xml"/><Relationship Id="rId1" Type="http://schemas.openxmlformats.org/officeDocument/2006/relationships/tags" Target="../tags/tag199.xml"/></Relationships>
</file>

<file path=ppt/slides/_rels/slide6.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6" Type="http://schemas.openxmlformats.org/officeDocument/2006/relationships/notesSlide" Target="../notesSlides/notesSlide6.xml"/><Relationship Id="rId15" Type="http://schemas.openxmlformats.org/officeDocument/2006/relationships/slideLayout" Target="../slideLayouts/slideLayout7.xml"/><Relationship Id="rId14" Type="http://schemas.openxmlformats.org/officeDocument/2006/relationships/tags" Target="../tags/tag236.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image" Target="../media/image6.jpeg"/><Relationship Id="rId1" Type="http://schemas.openxmlformats.org/officeDocument/2006/relationships/tags" Target="../tags/tag224.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241.xml"/><Relationship Id="rId5" Type="http://schemas.openxmlformats.org/officeDocument/2006/relationships/image" Target="../media/image7.png"/><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8.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image" Target="../media/image1.png"/><Relationship Id="rId17" Type="http://schemas.openxmlformats.org/officeDocument/2006/relationships/notesSlide" Target="../notesSlides/notesSlide8.xml"/><Relationship Id="rId16" Type="http://schemas.openxmlformats.org/officeDocument/2006/relationships/slideLayout" Target="../slideLayouts/slideLayout1.xml"/><Relationship Id="rId15" Type="http://schemas.openxmlformats.org/officeDocument/2006/relationships/tags" Target="../tags/tag255.xml"/><Relationship Id="rId14" Type="http://schemas.openxmlformats.org/officeDocument/2006/relationships/tags" Target="../tags/tag254.xml"/><Relationship Id="rId13" Type="http://schemas.openxmlformats.org/officeDocument/2006/relationships/tags" Target="../tags/tag25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tags" Target="../tags/tag242.xml"/></Relationships>
</file>

<file path=ppt/slides/_rels/slide9.xml.rels><?xml version="1.0" encoding="UTF-8" standalone="yes"?>
<Relationships xmlns="http://schemas.openxmlformats.org/package/2006/relationships"><Relationship Id="rId9" Type="http://schemas.openxmlformats.org/officeDocument/2006/relationships/tags" Target="../tags/tag264.xml"/><Relationship Id="rId8" Type="http://schemas.openxmlformats.org/officeDocument/2006/relationships/tags" Target="../tags/tag263.xml"/><Relationship Id="rId7" Type="http://schemas.openxmlformats.org/officeDocument/2006/relationships/tags" Target="../tags/tag262.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 Id="rId3" Type="http://schemas.openxmlformats.org/officeDocument/2006/relationships/tags" Target="../tags/tag258.xml"/><Relationship Id="rId2" Type="http://schemas.openxmlformats.org/officeDocument/2006/relationships/tags" Target="../tags/tag257.xml"/><Relationship Id="rId11" Type="http://schemas.openxmlformats.org/officeDocument/2006/relationships/notesSlide" Target="../notesSlides/notesSlide9.xml"/><Relationship Id="rId10" Type="http://schemas.openxmlformats.org/officeDocument/2006/relationships/slideLayout" Target="../slideLayouts/slideLayout7.xml"/><Relationship Id="rId1" Type="http://schemas.openxmlformats.org/officeDocument/2006/relationships/tags" Target="../tags/tag25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p>
            <a:endParaRPr lang="zh-CN" altLang="en-US"/>
          </a:p>
        </p:txBody>
      </p:sp>
      <p:sp>
        <p:nvSpPr>
          <p:cNvPr id="10" name="副标题 9"/>
          <p:cNvSpPr>
            <a:spLocks noGrp="1"/>
          </p:cNvSpPr>
          <p:nvPr>
            <p:ph type="subTitle" idx="1"/>
          </p:nvPr>
        </p:nvSpPr>
        <p:spPr/>
        <p:txBody>
          <a:bodyPr/>
          <a:p>
            <a:endParaRPr lang="zh-CN" altLang="en-US"/>
          </a:p>
        </p:txBody>
      </p:sp>
      <p:sp>
        <p:nvSpPr>
          <p:cNvPr id="11" name="文本占位符 10"/>
          <p:cNvSpPr>
            <a:spLocks noGrp="1"/>
          </p:cNvSpPr>
          <p:nvPr>
            <p:ph type="body" sz="quarter" idx="13"/>
          </p:nvPr>
        </p:nvSpPr>
        <p:spPr/>
        <p:txBody>
          <a:bodyPr/>
          <a:p>
            <a:endParaRPr lang="zh-CN" altLang="en-US"/>
          </a:p>
        </p:txBody>
      </p:sp>
      <p:sp>
        <p:nvSpPr>
          <p:cNvPr id="41" name="矩形 40"/>
          <p:cNvSpPr/>
          <p:nvPr>
            <p:custDataLst>
              <p:tags r:id="rId1"/>
            </p:custDataLst>
          </p:nvPr>
        </p:nvSpPr>
        <p:spPr>
          <a:xfrm>
            <a:off x="5304895" y="585480"/>
            <a:ext cx="1582208" cy="485668"/>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8" name="组合 7"/>
          <p:cNvGrpSpPr/>
          <p:nvPr/>
        </p:nvGrpSpPr>
        <p:grpSpPr>
          <a:xfrm>
            <a:off x="0" y="0"/>
            <a:ext cx="12192000" cy="6858000"/>
            <a:chOff x="349955" y="1137356"/>
            <a:chExt cx="12192000" cy="6858000"/>
          </a:xfrm>
        </p:grpSpPr>
        <p:grpSp>
          <p:nvGrpSpPr>
            <p:cNvPr id="5" name="组合 4"/>
            <p:cNvGrpSpPr/>
            <p:nvPr/>
          </p:nvGrpSpPr>
          <p:grpSpPr>
            <a:xfrm>
              <a:off x="349955" y="1137356"/>
              <a:ext cx="12192000" cy="3429000"/>
              <a:chOff x="349955" y="1137356"/>
              <a:chExt cx="12192000" cy="3429000"/>
            </a:xfrm>
          </p:grpSpPr>
          <p:pic>
            <p:nvPicPr>
              <p:cNvPr id="3" name="图片 2"/>
              <p:cNvPicPr>
                <a:picLocks noChangeAspect="1"/>
              </p:cNvPicPr>
              <p:nvPr>
                <p:custDataLst>
                  <p:tags r:id="rId2"/>
                </p:custDataLst>
              </p:nvPr>
            </p:nvPicPr>
            <p:blipFill rotWithShape="1">
              <a:blip r:embed="rId3" cstate="screen"/>
              <a:srcRect l="4925" r="7517"/>
              <a:stretch>
                <a:fillRect/>
              </a:stretch>
            </p:blipFill>
            <p:spPr>
              <a:xfrm>
                <a:off x="349955" y="1137356"/>
                <a:ext cx="6096000" cy="3429000"/>
              </a:xfrm>
              <a:prstGeom prst="rect">
                <a:avLst/>
              </a:prstGeom>
            </p:spPr>
          </p:pic>
          <p:pic>
            <p:nvPicPr>
              <p:cNvPr id="4" name="图片 3"/>
              <p:cNvPicPr>
                <a:picLocks noChangeAspect="1"/>
              </p:cNvPicPr>
              <p:nvPr>
                <p:custDataLst>
                  <p:tags r:id="rId4"/>
                </p:custDataLst>
              </p:nvPr>
            </p:nvPicPr>
            <p:blipFill rotWithShape="1">
              <a:blip r:embed="rId3" cstate="screen"/>
              <a:srcRect l="4925" r="7517"/>
              <a:stretch>
                <a:fillRect/>
              </a:stretch>
            </p:blipFill>
            <p:spPr>
              <a:xfrm>
                <a:off x="6445955" y="1137356"/>
                <a:ext cx="6096000" cy="3429000"/>
              </a:xfrm>
              <a:prstGeom prst="rect">
                <a:avLst/>
              </a:prstGeom>
            </p:spPr>
          </p:pic>
        </p:grpSp>
        <p:pic>
          <p:nvPicPr>
            <p:cNvPr id="6" name="图片 5"/>
            <p:cNvPicPr>
              <a:picLocks noChangeAspect="1"/>
            </p:cNvPicPr>
            <p:nvPr>
              <p:custDataLst>
                <p:tags r:id="rId5"/>
              </p:custDataLst>
            </p:nvPr>
          </p:nvPicPr>
          <p:blipFill rotWithShape="1">
            <a:blip r:embed="rId3" cstate="screen"/>
            <a:srcRect l="4925" r="7517"/>
            <a:stretch>
              <a:fillRect/>
            </a:stretch>
          </p:blipFill>
          <p:spPr>
            <a:xfrm>
              <a:off x="349955" y="4566356"/>
              <a:ext cx="6096000" cy="3429000"/>
            </a:xfrm>
            <a:prstGeom prst="rect">
              <a:avLst/>
            </a:prstGeom>
          </p:spPr>
        </p:pic>
        <p:pic>
          <p:nvPicPr>
            <p:cNvPr id="7" name="图片 6"/>
            <p:cNvPicPr>
              <a:picLocks noChangeAspect="1"/>
            </p:cNvPicPr>
            <p:nvPr>
              <p:custDataLst>
                <p:tags r:id="rId6"/>
              </p:custDataLst>
            </p:nvPr>
          </p:nvPicPr>
          <p:blipFill rotWithShape="1">
            <a:blip r:embed="rId3" cstate="screen"/>
            <a:srcRect l="4925" r="7517"/>
            <a:stretch>
              <a:fillRect/>
            </a:stretch>
          </p:blipFill>
          <p:spPr>
            <a:xfrm>
              <a:off x="6445955" y="4566356"/>
              <a:ext cx="6096000" cy="3429000"/>
            </a:xfrm>
            <a:prstGeom prst="rect">
              <a:avLst/>
            </a:prstGeom>
          </p:spPr>
        </p:pic>
      </p:grpSp>
      <p:sp>
        <p:nvSpPr>
          <p:cNvPr id="9" name="矩形: 圆角 8"/>
          <p:cNvSpPr/>
          <p:nvPr>
            <p:custDataLst>
              <p:tags r:id="rId7"/>
            </p:custDataLst>
          </p:nvPr>
        </p:nvSpPr>
        <p:spPr>
          <a:xfrm>
            <a:off x="1659835"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8" name="椭圆 27"/>
          <p:cNvSpPr/>
          <p:nvPr>
            <p:custDataLst>
              <p:tags r:id="rId8"/>
            </p:custDataLst>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1" name="文本框 20"/>
          <p:cNvSpPr txBox="1"/>
          <p:nvPr>
            <p:custDataLst>
              <p:tags r:id="rId9"/>
            </p:custDataLst>
          </p:nvPr>
        </p:nvSpPr>
        <p:spPr>
          <a:xfrm>
            <a:off x="4170100" y="4592823"/>
            <a:ext cx="3886356" cy="337185"/>
          </a:xfrm>
          <a:prstGeom prst="rect">
            <a:avLst/>
          </a:prstGeom>
          <a:solidFill>
            <a:schemeClr val="bg1"/>
          </a:solidFill>
        </p:spPr>
        <p:txBody>
          <a:bodyPr vert="horz" wrap="square" rtlCol="0">
            <a:spAutoFit/>
          </a:bodyPr>
          <a:lstStyle>
            <a:defPPr>
              <a:defRPr lang="en-US"/>
            </a:defPPr>
            <a:lvl1pPr>
              <a:defRPr spc="600">
                <a:solidFill>
                  <a:srgbClr val="1E496C"/>
                </a:solidFill>
                <a:latin typeface="思源黑体 CN Regular" panose="020B0500000000000000" pitchFamily="34" charset="-122"/>
                <a:ea typeface="思源黑体 CN Regular" panose="020B0500000000000000" pitchFamily="34" charset="-122"/>
              </a:defRPr>
            </a:lvl1pPr>
          </a:lstStyle>
          <a:p>
            <a:pPr algn="ctr"/>
            <a:r>
              <a:rPr lang="en-US" altLang="zh-CN" sz="1600" dirty="0">
                <a:latin typeface="+mn-lt"/>
                <a:ea typeface="+mn-ea"/>
                <a:cs typeface="+mn-ea"/>
                <a:sym typeface="+mn-lt"/>
              </a:rPr>
              <a:t>COMPANY TRAINING</a:t>
            </a:r>
            <a:endParaRPr lang="zh-CN" altLang="en-US" sz="1600" dirty="0">
              <a:latin typeface="+mn-lt"/>
              <a:ea typeface="+mn-ea"/>
              <a:cs typeface="+mn-ea"/>
              <a:sym typeface="+mn-lt"/>
            </a:endParaRPr>
          </a:p>
        </p:txBody>
      </p:sp>
      <p:grpSp>
        <p:nvGrpSpPr>
          <p:cNvPr id="32" name="组合 31"/>
          <p:cNvGrpSpPr/>
          <p:nvPr/>
        </p:nvGrpSpPr>
        <p:grpSpPr>
          <a:xfrm>
            <a:off x="2079216" y="2282107"/>
            <a:ext cx="8178506" cy="1337488"/>
            <a:chOff x="528379" y="2083620"/>
            <a:chExt cx="8178506" cy="1337488"/>
          </a:xfrm>
        </p:grpSpPr>
        <p:sp>
          <p:nvSpPr>
            <p:cNvPr id="19" name="矩形 18"/>
            <p:cNvSpPr/>
            <p:nvPr>
              <p:custDataLst>
                <p:tags r:id="rId10"/>
              </p:custDataLst>
            </p:nvPr>
          </p:nvSpPr>
          <p:spPr>
            <a:xfrm>
              <a:off x="528379" y="2182505"/>
              <a:ext cx="8178506" cy="1198880"/>
            </a:xfrm>
            <a:prstGeom prst="rect">
              <a:avLst/>
            </a:prstGeom>
          </p:spPr>
          <p:txBody>
            <a:bodyPr wrap="square">
              <a:spAutoFit/>
            </a:bodyPr>
            <a:lstStyle/>
            <a:p>
              <a:pPr algn="ctr"/>
              <a:r>
                <a:rPr lang="zh-CN" altLang="en-US" sz="7200" spc="600" dirty="0" smtClean="0">
                  <a:solidFill>
                    <a:srgbClr val="475574"/>
                  </a:solidFill>
                  <a:cs typeface="+mn-ea"/>
                  <a:sym typeface="+mn-lt"/>
                </a:rPr>
                <a:t>技 </a:t>
              </a:r>
              <a:r>
                <a:rPr lang="zh-CN" altLang="en-US" sz="7200" spc="600" dirty="0" smtClean="0">
                  <a:solidFill>
                    <a:srgbClr val="475574"/>
                  </a:solidFill>
                  <a:cs typeface="+mn-ea"/>
                  <a:sym typeface="+mn-lt"/>
                </a:rPr>
                <a:t>术</a:t>
              </a:r>
              <a:r>
                <a:rPr lang="zh-CN" altLang="en-US" sz="7200" spc="600" dirty="0" smtClean="0">
                  <a:solidFill>
                    <a:srgbClr val="475574"/>
                  </a:solidFill>
                  <a:cs typeface="+mn-ea"/>
                  <a:sym typeface="+mn-lt"/>
                </a:rPr>
                <a:t> 分 享</a:t>
              </a:r>
              <a:endParaRPr lang="zh-CN" altLang="en-US" sz="7200" spc="600" dirty="0">
                <a:solidFill>
                  <a:srgbClr val="475574"/>
                </a:solidFill>
                <a:cs typeface="+mn-ea"/>
                <a:sym typeface="+mn-lt"/>
              </a:endParaRPr>
            </a:p>
          </p:txBody>
        </p:sp>
        <p:sp>
          <p:nvSpPr>
            <p:cNvPr id="25" name="圆: 空心 24"/>
            <p:cNvSpPr/>
            <p:nvPr>
              <p:custDataLst>
                <p:tags r:id="rId11"/>
              </p:custDataLst>
            </p:nvPr>
          </p:nvSpPr>
          <p:spPr>
            <a:xfrm>
              <a:off x="1888811" y="2083620"/>
              <a:ext cx="1337488" cy="1337488"/>
            </a:xfrm>
            <a:prstGeom prst="donut">
              <a:avLst>
                <a:gd name="adj" fmla="val 2156"/>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9" name="圆: 空心 28"/>
            <p:cNvSpPr/>
            <p:nvPr>
              <p:custDataLst>
                <p:tags r:id="rId12"/>
              </p:custDataLst>
            </p:nvPr>
          </p:nvSpPr>
          <p:spPr>
            <a:xfrm>
              <a:off x="3224953" y="2083620"/>
              <a:ext cx="1337488" cy="1337488"/>
            </a:xfrm>
            <a:prstGeom prst="donut">
              <a:avLst>
                <a:gd name="adj" fmla="val 2156"/>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0" name="圆: 空心 29"/>
            <p:cNvSpPr/>
            <p:nvPr>
              <p:custDataLst>
                <p:tags r:id="rId13"/>
              </p:custDataLst>
            </p:nvPr>
          </p:nvSpPr>
          <p:spPr>
            <a:xfrm>
              <a:off x="4561095" y="2083620"/>
              <a:ext cx="1337488" cy="1337488"/>
            </a:xfrm>
            <a:prstGeom prst="donut">
              <a:avLst>
                <a:gd name="adj" fmla="val 2156"/>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1" name="圆: 空心 30"/>
            <p:cNvSpPr/>
            <p:nvPr>
              <p:custDataLst>
                <p:tags r:id="rId14"/>
              </p:custDataLst>
            </p:nvPr>
          </p:nvSpPr>
          <p:spPr>
            <a:xfrm>
              <a:off x="5897237" y="2083620"/>
              <a:ext cx="1337488" cy="1337488"/>
            </a:xfrm>
            <a:prstGeom prst="donut">
              <a:avLst>
                <a:gd name="adj" fmla="val 2156"/>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34" name="椭圆 33"/>
          <p:cNvSpPr/>
          <p:nvPr>
            <p:custDataLst>
              <p:tags r:id="rId15"/>
            </p:custDataLst>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7" name="椭圆 36"/>
          <p:cNvSpPr/>
          <p:nvPr>
            <p:custDataLst>
              <p:tags r:id="rId16"/>
            </p:custDataLst>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224449" y="3926656"/>
            <a:ext cx="3763199" cy="506226"/>
            <a:chOff x="4064896" y="4176518"/>
            <a:chExt cx="3763199" cy="506226"/>
          </a:xfrm>
        </p:grpSpPr>
        <p:sp>
          <p:nvSpPr>
            <p:cNvPr id="38" name="矩形: 圆角 37"/>
            <p:cNvSpPr/>
            <p:nvPr>
              <p:custDataLst>
                <p:tags r:id="rId17"/>
              </p:custDataLst>
            </p:nvPr>
          </p:nvSpPr>
          <p:spPr>
            <a:xfrm>
              <a:off x="4064896" y="4176518"/>
              <a:ext cx="3763199" cy="486698"/>
            </a:xfrm>
            <a:prstGeom prst="roundRect">
              <a:avLst>
                <a:gd name="adj" fmla="val 5000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5" name="矩形 34"/>
            <p:cNvSpPr/>
            <p:nvPr>
              <p:custDataLst>
                <p:tags r:id="rId18"/>
              </p:custDataLst>
            </p:nvPr>
          </p:nvSpPr>
          <p:spPr>
            <a:xfrm>
              <a:off x="4908647" y="4222369"/>
              <a:ext cx="2176780" cy="460375"/>
            </a:xfrm>
            <a:prstGeom prst="rect">
              <a:avLst/>
            </a:prstGeom>
          </p:spPr>
          <p:txBody>
            <a:bodyPr wrap="none">
              <a:spAutoFit/>
            </a:bodyPr>
            <a:lstStyle/>
            <a:p>
              <a:pPr algn="ctr"/>
              <a:r>
                <a:rPr lang="en-US" altLang="zh-CN" sz="2400" b="1" spc="300" dirty="0">
                  <a:solidFill>
                    <a:schemeClr val="bg1"/>
                  </a:solidFill>
                  <a:cs typeface="+mn-ea"/>
                  <a:sym typeface="+mn-lt"/>
                </a:rPr>
                <a:t>-</a:t>
              </a:r>
              <a:r>
                <a:rPr lang="zh-CN" altLang="en-US" sz="2400" b="1" spc="300" dirty="0">
                  <a:solidFill>
                    <a:schemeClr val="bg1"/>
                  </a:solidFill>
                  <a:cs typeface="+mn-ea"/>
                  <a:sym typeface="+mn-lt"/>
                </a:rPr>
                <a:t>接口自动化</a:t>
              </a:r>
              <a:r>
                <a:rPr lang="en-US" altLang="zh-CN" sz="2400" b="1" spc="300" dirty="0">
                  <a:solidFill>
                    <a:schemeClr val="bg1"/>
                  </a:solidFill>
                  <a:cs typeface="+mn-ea"/>
                  <a:sym typeface="+mn-lt"/>
                </a:rPr>
                <a:t>-</a:t>
              </a:r>
              <a:endParaRPr lang="zh-CN" altLang="en-US" sz="2400" b="1" spc="300" dirty="0">
                <a:solidFill>
                  <a:schemeClr val="bg1"/>
                </a:solidFill>
                <a:cs typeface="+mn-ea"/>
                <a:sym typeface="+mn-lt"/>
              </a:endParaRPr>
            </a:p>
          </p:txBody>
        </p:sp>
      </p:grpSp>
      <p:sp>
        <p:nvSpPr>
          <p:cNvPr id="43" name="矩形 42"/>
          <p:cNvSpPr/>
          <p:nvPr>
            <p:custDataLst>
              <p:tags r:id="rId19"/>
            </p:custDataLst>
          </p:nvPr>
        </p:nvSpPr>
        <p:spPr>
          <a:xfrm>
            <a:off x="4788381" y="1686227"/>
            <a:ext cx="2775585" cy="337185"/>
          </a:xfrm>
          <a:prstGeom prst="rect">
            <a:avLst/>
          </a:prstGeom>
        </p:spPr>
        <p:txBody>
          <a:bodyPr wrap="none">
            <a:spAutoFit/>
          </a:bodyPr>
          <a:lstStyle/>
          <a:p>
            <a:pPr algn="ctr"/>
            <a:r>
              <a:rPr lang="zh-CN" altLang="en-US" sz="1600" b="1" spc="300" dirty="0">
                <a:gradFill flip="none" rotWithShape="1">
                  <a:gsLst>
                    <a:gs pos="81000">
                      <a:srgbClr val="C8B59D"/>
                    </a:gs>
                    <a:gs pos="52000">
                      <a:srgbClr val="475574"/>
                    </a:gs>
                    <a:gs pos="7000">
                      <a:srgbClr val="475574"/>
                    </a:gs>
                    <a:gs pos="100000">
                      <a:srgbClr val="F2D4AA"/>
                    </a:gs>
                  </a:gsLst>
                  <a:lin ang="2700000" scaled="1"/>
                  <a:tileRect/>
                </a:gradFill>
                <a:cs typeface="+mn-ea"/>
                <a:sym typeface="+mn-lt"/>
              </a:rPr>
              <a:t>创新  合作  统筹  成长 </a:t>
            </a:r>
            <a:endParaRPr lang="zh-CN" altLang="en-US" sz="1600" b="1" spc="300" dirty="0">
              <a:gradFill flip="none" rotWithShape="1">
                <a:gsLst>
                  <a:gs pos="20000">
                    <a:srgbClr val="475574"/>
                  </a:gs>
                  <a:gs pos="77000">
                    <a:srgbClr val="F2D4AA"/>
                  </a:gs>
                </a:gsLst>
                <a:lin ang="2700000" scaled="1"/>
                <a:tileRect/>
              </a:gradFill>
              <a:cs typeface="+mn-ea"/>
              <a:sym typeface="+mn-lt"/>
            </a:endParaRPr>
          </a:p>
        </p:txBody>
      </p:sp>
      <p:sp>
        <p:nvSpPr>
          <p:cNvPr id="93" name="矩形: 圆角 92"/>
          <p:cNvSpPr/>
          <p:nvPr>
            <p:custDataLst>
              <p:tags r:id="rId20"/>
            </p:custDataLst>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6" name="椭圆 95"/>
          <p:cNvSpPr/>
          <p:nvPr>
            <p:custDataLst>
              <p:tags r:id="rId21"/>
            </p:custDataLst>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8" name="矩形: 圆角 97"/>
          <p:cNvSpPr/>
          <p:nvPr>
            <p:custDataLst>
              <p:tags r:id="rId22"/>
            </p:custDataLst>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ustDataLst>
      <p:tags r:id="rId23"/>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randombar(horizontal)">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randombar(horizontal)">
                                      <p:cBhvr>
                                        <p:cTn id="37" dur="500"/>
                                        <p:tgtEl>
                                          <p:spTgt spid="21"/>
                                        </p:tgtEl>
                                      </p:cBhvr>
                                    </p:animEffect>
                                  </p:childTnLst>
                                </p:cTn>
                              </p:par>
                              <p:par>
                                <p:cTn id="38" presetID="14" presetClass="entr" presetSubtype="1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randombar(horizontal)">
                                      <p:cBhvr>
                                        <p:cTn id="40" dur="500"/>
                                        <p:tgtEl>
                                          <p:spTgt spid="4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Effect transition="in" filter="randombar(horizontal)">
                                      <p:cBhvr>
                                        <p:cTn id="43" dur="500"/>
                                        <p:tgtEl>
                                          <p:spTgt spid="96"/>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randombar(horizontal)">
                                      <p:cBhvr>
                                        <p:cTn id="48" dur="500"/>
                                        <p:tgtEl>
                                          <p:spTgt spid="98"/>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9" grpId="0" animBg="1"/>
      <p:bldP spid="28" grpId="0" animBg="1"/>
      <p:bldP spid="21" grpId="0" bldLvl="0" animBg="1"/>
      <p:bldP spid="34" grpId="0" animBg="1"/>
      <p:bldP spid="37" grpId="0" animBg="1"/>
      <p:bldP spid="43" grpId="0"/>
      <p:bldP spid="93" grpId="0" animBg="1"/>
      <p:bldP spid="96" grpId="0" animBg="1"/>
      <p:bldP spid="9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grpSp>
        <p:nvGrpSpPr>
          <p:cNvPr id="7" name="组合 6"/>
          <p:cNvGrpSpPr/>
          <p:nvPr/>
        </p:nvGrpSpPr>
        <p:grpSpPr>
          <a:xfrm>
            <a:off x="4686300" y="1687195"/>
            <a:ext cx="2536825" cy="2573655"/>
            <a:chOff x="4853361" y="2258114"/>
            <a:chExt cx="2536994" cy="2573962"/>
          </a:xfrm>
        </p:grpSpPr>
        <p:sp>
          <p:nvSpPr>
            <p:cNvPr id="6" name="矩形: 圆角 5"/>
            <p:cNvSpPr/>
            <p:nvPr>
              <p:custDataLst>
                <p:tags r:id="rId3"/>
              </p:custDataLst>
            </p:nvPr>
          </p:nvSpPr>
          <p:spPr>
            <a:xfrm>
              <a:off x="4853361" y="2258114"/>
              <a:ext cx="2536994" cy="2573962"/>
            </a:xfrm>
            <a:prstGeom prst="roundRect">
              <a:avLst>
                <a:gd name="adj" fmla="val 50000"/>
              </a:avLst>
            </a:prstGeom>
            <a:noFill/>
            <a:ln>
              <a:solidFill>
                <a:srgbClr val="4755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cs typeface="+mn-ea"/>
                <a:sym typeface="+mn-lt"/>
              </a:endParaRPr>
            </a:p>
          </p:txBody>
        </p:sp>
        <p:sp>
          <p:nvSpPr>
            <p:cNvPr id="2" name="矩形 1"/>
            <p:cNvSpPr/>
            <p:nvPr/>
          </p:nvSpPr>
          <p:spPr>
            <a:xfrm>
              <a:off x="5191445" y="3198165"/>
              <a:ext cx="1859644" cy="830044"/>
            </a:xfrm>
            <a:prstGeom prst="rect">
              <a:avLst/>
            </a:prstGeom>
            <a:noFill/>
          </p:spPr>
          <p:txBody>
            <a:bodyPr vert="horz" wrap="square" rtlCol="0">
              <a:spAutoFit/>
            </a:bodyPr>
            <a:lstStyle/>
            <a:p>
              <a:pPr algn="ctr"/>
              <a:r>
                <a:rPr lang="zh-CN" sz="2400" b="1" spc="600" dirty="0">
                  <a:solidFill>
                    <a:srgbClr val="475574"/>
                  </a:solidFill>
                  <a:latin typeface="微软雅黑" panose="020B0503020204020204" charset="-122"/>
                  <a:ea typeface="微软雅黑" panose="020B0503020204020204" charset="-122"/>
                  <a:cs typeface="+mn-ea"/>
                  <a:sym typeface="+mn-lt"/>
                </a:rPr>
                <a:t>自动生成用例输出</a:t>
              </a:r>
              <a:endParaRPr lang="zh-CN" sz="2400" b="1" spc="600" dirty="0">
                <a:solidFill>
                  <a:srgbClr val="475574"/>
                </a:solidFill>
                <a:latin typeface="微软雅黑" panose="020B0503020204020204" charset="-122"/>
                <a:ea typeface="微软雅黑" panose="020B0503020204020204" charset="-122"/>
                <a:cs typeface="+mn-ea"/>
                <a:sym typeface="+mn-lt"/>
              </a:endParaRPr>
            </a:p>
          </p:txBody>
        </p:sp>
      </p:grpSp>
      <p:grpSp>
        <p:nvGrpSpPr>
          <p:cNvPr id="15" name="组合 14"/>
          <p:cNvGrpSpPr/>
          <p:nvPr/>
        </p:nvGrpSpPr>
        <p:grpSpPr>
          <a:xfrm>
            <a:off x="301625" y="542925"/>
            <a:ext cx="4448175" cy="6187440"/>
            <a:chOff x="1225862" y="1592194"/>
            <a:chExt cx="4026362" cy="1530146"/>
          </a:xfrm>
        </p:grpSpPr>
        <p:sp>
          <p:nvSpPr>
            <p:cNvPr id="8" name="矩形: 圆角 7"/>
            <p:cNvSpPr/>
            <p:nvPr>
              <p:custDataLst>
                <p:tags r:id="rId4"/>
              </p:custDataLst>
            </p:nvPr>
          </p:nvSpPr>
          <p:spPr>
            <a:xfrm>
              <a:off x="1455087" y="1592350"/>
              <a:ext cx="3797137" cy="1529990"/>
            </a:xfrm>
            <a:prstGeom prst="roundRect">
              <a:avLst>
                <a:gd name="adj" fmla="val 0"/>
              </a:avLst>
            </a:prstGeom>
            <a:solidFill>
              <a:schemeClr val="lt1"/>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9" name="矩形 8"/>
            <p:cNvSpPr/>
            <p:nvPr/>
          </p:nvSpPr>
          <p:spPr>
            <a:xfrm>
              <a:off x="1632633" y="2172101"/>
              <a:ext cx="3442009" cy="113015"/>
            </a:xfrm>
            <a:prstGeom prst="rect">
              <a:avLst/>
            </a:prstGeom>
          </p:spPr>
          <p:txBody>
            <a:bodyPr wrap="square">
              <a:spAutoFit/>
            </a:bodyPr>
            <a:lstStyle/>
            <a:p>
              <a:pPr algn="just">
                <a:lnSpc>
                  <a:spcPct val="150000"/>
                </a:lnSpc>
              </a:pPr>
              <a:endParaRPr lang="zh-CN" altLang="en-US" sz="1600" spc="300" dirty="0">
                <a:solidFill>
                  <a:srgbClr val="1C2035"/>
                </a:solidFill>
                <a:latin typeface="微软雅黑" panose="020B0503020204020204" charset="-122"/>
                <a:ea typeface="微软雅黑" panose="020B0503020204020204" charset="-122"/>
                <a:cs typeface="+mn-ea"/>
                <a:sym typeface="+mn-lt"/>
              </a:endParaRPr>
            </a:p>
          </p:txBody>
        </p:sp>
        <p:sp>
          <p:nvSpPr>
            <p:cNvPr id="13" name="矩形 12"/>
            <p:cNvSpPr/>
            <p:nvPr/>
          </p:nvSpPr>
          <p:spPr>
            <a:xfrm>
              <a:off x="4130199" y="1615259"/>
              <a:ext cx="791210" cy="91080"/>
            </a:xfrm>
            <a:prstGeom prst="rect">
              <a:avLst/>
            </a:prstGeom>
          </p:spPr>
          <p:txBody>
            <a:bodyPr wrap="square">
              <a:spAutoFit/>
            </a:bodyPr>
            <a:lstStyle/>
            <a:p>
              <a:r>
                <a:rPr lang="en-US" altLang="zh-CN" b="1" spc="600" dirty="0">
                  <a:solidFill>
                    <a:srgbClr val="475574"/>
                  </a:solidFill>
                  <a:latin typeface="微软雅黑" panose="020B0503020204020204" charset="-122"/>
                  <a:ea typeface="微软雅黑" panose="020B0503020204020204" charset="-122"/>
                  <a:cs typeface="+mn-ea"/>
                  <a:sym typeface="+mn-lt"/>
                </a:rPr>
                <a:t>get</a:t>
              </a:r>
              <a:endParaRPr lang="en-US" altLang="zh-CN" b="1" spc="600" dirty="0">
                <a:solidFill>
                  <a:srgbClr val="475574"/>
                </a:solidFill>
                <a:latin typeface="微软雅黑" panose="020B0503020204020204" charset="-122"/>
                <a:ea typeface="微软雅黑" panose="020B0503020204020204" charset="-122"/>
                <a:cs typeface="+mn-ea"/>
                <a:sym typeface="+mn-lt"/>
              </a:endParaRPr>
            </a:p>
          </p:txBody>
        </p:sp>
        <p:sp>
          <p:nvSpPr>
            <p:cNvPr id="14" name="矩形: 圆角 13"/>
            <p:cNvSpPr/>
            <p:nvPr>
              <p:custDataLst>
                <p:tags r:id="rId5"/>
              </p:custDataLst>
            </p:nvPr>
          </p:nvSpPr>
          <p:spPr>
            <a:xfrm>
              <a:off x="1225862" y="1592194"/>
              <a:ext cx="458379" cy="422321"/>
            </a:xfrm>
            <a:prstGeom prst="roundRect">
              <a:avLst>
                <a:gd name="adj" fmla="val 0"/>
              </a:avLst>
            </a:prstGeom>
            <a:solidFill>
              <a:srgbClr val="475574"/>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grpSp>
      <p:grpSp>
        <p:nvGrpSpPr>
          <p:cNvPr id="31" name="组合 30"/>
          <p:cNvGrpSpPr/>
          <p:nvPr/>
        </p:nvGrpSpPr>
        <p:grpSpPr>
          <a:xfrm>
            <a:off x="7324725" y="542290"/>
            <a:ext cx="4513580" cy="6188075"/>
            <a:chOff x="1455052" y="1592194"/>
            <a:chExt cx="4018113" cy="1530146"/>
          </a:xfrm>
        </p:grpSpPr>
        <p:sp>
          <p:nvSpPr>
            <p:cNvPr id="32" name="矩形: 圆角 31"/>
            <p:cNvSpPr/>
            <p:nvPr>
              <p:custDataLst>
                <p:tags r:id="rId6"/>
              </p:custDataLst>
            </p:nvPr>
          </p:nvSpPr>
          <p:spPr>
            <a:xfrm>
              <a:off x="1455052" y="1592508"/>
              <a:ext cx="3797413" cy="1529832"/>
            </a:xfrm>
            <a:prstGeom prst="roundRect">
              <a:avLst>
                <a:gd name="adj" fmla="val 0"/>
              </a:avLst>
            </a:prstGeom>
            <a:solidFill>
              <a:schemeClr val="lt1"/>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33" name="矩形 32"/>
            <p:cNvSpPr/>
            <p:nvPr/>
          </p:nvSpPr>
          <p:spPr>
            <a:xfrm>
              <a:off x="1632633" y="2172101"/>
              <a:ext cx="3442009" cy="113838"/>
            </a:xfrm>
            <a:prstGeom prst="rect">
              <a:avLst/>
            </a:prstGeom>
          </p:spPr>
          <p:txBody>
            <a:bodyPr wrap="square">
              <a:spAutoFit/>
            </a:bodyPr>
            <a:lstStyle/>
            <a:p>
              <a:pPr algn="just">
                <a:lnSpc>
                  <a:spcPct val="150000"/>
                </a:lnSpc>
              </a:pPr>
              <a:endParaRPr lang="zh-CN" altLang="en-US" sz="1600" spc="300" dirty="0">
                <a:solidFill>
                  <a:srgbClr val="1C2035"/>
                </a:solidFill>
                <a:latin typeface="微软雅黑" panose="020B0503020204020204" charset="-122"/>
                <a:ea typeface="微软雅黑" panose="020B0503020204020204" charset="-122"/>
                <a:cs typeface="+mn-ea"/>
                <a:sym typeface="+mn-lt"/>
              </a:endParaRPr>
            </a:p>
          </p:txBody>
        </p:sp>
        <p:sp>
          <p:nvSpPr>
            <p:cNvPr id="34" name="矩形 33"/>
            <p:cNvSpPr/>
            <p:nvPr/>
          </p:nvSpPr>
          <p:spPr>
            <a:xfrm>
              <a:off x="3917666" y="1615429"/>
              <a:ext cx="998220" cy="91071"/>
            </a:xfrm>
            <a:prstGeom prst="rect">
              <a:avLst/>
            </a:prstGeom>
          </p:spPr>
          <p:txBody>
            <a:bodyPr wrap="square">
              <a:spAutoFit/>
            </a:bodyPr>
            <a:lstStyle/>
            <a:p>
              <a:r>
                <a:rPr lang="en-US" altLang="zh-CN" b="1" spc="600" dirty="0">
                  <a:solidFill>
                    <a:srgbClr val="475574"/>
                  </a:solidFill>
                  <a:latin typeface="微软雅黑" panose="020B0503020204020204" charset="-122"/>
                  <a:ea typeface="微软雅黑" panose="020B0503020204020204" charset="-122"/>
                  <a:cs typeface="+mn-ea"/>
                  <a:sym typeface="+mn-lt"/>
                </a:rPr>
                <a:t>post</a:t>
              </a:r>
              <a:endParaRPr lang="en-US" altLang="zh-CN" b="1" spc="600" dirty="0">
                <a:solidFill>
                  <a:srgbClr val="475574"/>
                </a:solidFill>
                <a:latin typeface="微软雅黑" panose="020B0503020204020204" charset="-122"/>
                <a:ea typeface="微软雅黑" panose="020B0503020204020204" charset="-122"/>
                <a:cs typeface="+mn-ea"/>
                <a:sym typeface="+mn-lt"/>
              </a:endParaRPr>
            </a:p>
          </p:txBody>
        </p:sp>
        <p:sp>
          <p:nvSpPr>
            <p:cNvPr id="35" name="矩形: 圆角 34"/>
            <p:cNvSpPr/>
            <p:nvPr>
              <p:custDataLst>
                <p:tags r:id="rId7"/>
              </p:custDataLst>
            </p:nvPr>
          </p:nvSpPr>
          <p:spPr>
            <a:xfrm>
              <a:off x="5014786" y="1592194"/>
              <a:ext cx="458379" cy="422321"/>
            </a:xfrm>
            <a:prstGeom prst="roundRect">
              <a:avLst>
                <a:gd name="adj" fmla="val 0"/>
              </a:avLst>
            </a:prstGeom>
            <a:solidFill>
              <a:srgbClr val="F2D4AA"/>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grpSp>
      <p:pic>
        <p:nvPicPr>
          <p:cNvPr id="11" name="图片 10"/>
          <p:cNvPicPr>
            <a:picLocks noChangeAspect="1"/>
          </p:cNvPicPr>
          <p:nvPr/>
        </p:nvPicPr>
        <p:blipFill>
          <a:blip r:embed="rId8"/>
          <a:stretch>
            <a:fillRect/>
          </a:stretch>
        </p:blipFill>
        <p:spPr>
          <a:xfrm>
            <a:off x="7524750" y="1223010"/>
            <a:ext cx="3694430" cy="5385435"/>
          </a:xfrm>
          <a:prstGeom prst="rect">
            <a:avLst/>
          </a:prstGeom>
        </p:spPr>
      </p:pic>
      <p:pic>
        <p:nvPicPr>
          <p:cNvPr id="42" name="图片 41"/>
          <p:cNvPicPr>
            <a:picLocks noChangeAspect="1"/>
          </p:cNvPicPr>
          <p:nvPr/>
        </p:nvPicPr>
        <p:blipFill>
          <a:blip r:embed="rId9"/>
          <a:stretch>
            <a:fillRect/>
          </a:stretch>
        </p:blipFill>
        <p:spPr>
          <a:xfrm>
            <a:off x="991870" y="1223010"/>
            <a:ext cx="3392805" cy="5385435"/>
          </a:xfrm>
          <a:prstGeom prst="rect">
            <a:avLst/>
          </a:prstGeom>
        </p:spPr>
      </p:pic>
    </p:spTree>
    <p:custDataLst>
      <p:tags r:id="rId10"/>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矩形: 圆角 1"/>
          <p:cNvSpPr/>
          <p:nvPr>
            <p:custDataLst>
              <p:tags r:id="rId3"/>
            </p:custDataLst>
          </p:nvPr>
        </p:nvSpPr>
        <p:spPr>
          <a:xfrm>
            <a:off x="819150" y="1695450"/>
            <a:ext cx="7178040" cy="4243070"/>
          </a:xfrm>
          <a:prstGeom prst="roundRect">
            <a:avLst>
              <a:gd name="adj" fmla="val 0"/>
            </a:avLst>
          </a:prstGeom>
          <a:solidFill>
            <a:schemeClr val="lt1"/>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3" name="矩形: 圆角 2"/>
          <p:cNvSpPr/>
          <p:nvPr>
            <p:custDataLst>
              <p:tags r:id="rId4"/>
            </p:custDataLst>
          </p:nvPr>
        </p:nvSpPr>
        <p:spPr>
          <a:xfrm>
            <a:off x="1018462" y="1375855"/>
            <a:ext cx="721495" cy="2552205"/>
          </a:xfrm>
          <a:prstGeom prst="roundRect">
            <a:avLst>
              <a:gd name="adj" fmla="val 0"/>
            </a:avLst>
          </a:prstGeom>
          <a:solidFill>
            <a:srgbClr val="475574"/>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9" name="矩形 8"/>
          <p:cNvSpPr/>
          <p:nvPr>
            <p:custDataLst>
              <p:tags r:id="rId5"/>
            </p:custDataLst>
          </p:nvPr>
        </p:nvSpPr>
        <p:spPr>
          <a:xfrm>
            <a:off x="1134482" y="1781066"/>
            <a:ext cx="551815" cy="1741782"/>
          </a:xfrm>
          <a:prstGeom prst="rect">
            <a:avLst/>
          </a:prstGeom>
          <a:noFill/>
        </p:spPr>
        <p:txBody>
          <a:bodyPr vert="eaVert" wrap="square" rtlCol="0">
            <a:spAutoFit/>
          </a:bodyPr>
          <a:lstStyle/>
          <a:p>
            <a:pPr algn="ctr"/>
            <a:r>
              <a:rPr lang="zh-CN" altLang="en-US" sz="2400" b="1" spc="600" dirty="0">
                <a:solidFill>
                  <a:schemeClr val="lt1"/>
                </a:solidFill>
                <a:latin typeface="微软雅黑" panose="020B0503020204020204" charset="-122"/>
                <a:ea typeface="微软雅黑" panose="020B0503020204020204" charset="-122"/>
                <a:cs typeface="+mn-ea"/>
                <a:sym typeface="+mn-lt"/>
              </a:rPr>
              <a:t>设计理念</a:t>
            </a:r>
            <a:endParaRPr lang="zh-CN" altLang="en-US" sz="2400" b="1" spc="600" dirty="0">
              <a:solidFill>
                <a:schemeClr val="lt1"/>
              </a:solidFill>
              <a:latin typeface="微软雅黑" panose="020B0503020204020204" charset="-122"/>
              <a:ea typeface="微软雅黑" panose="020B0503020204020204" charset="-122"/>
              <a:cs typeface="+mn-ea"/>
              <a:sym typeface="+mn-lt"/>
            </a:endParaRPr>
          </a:p>
        </p:txBody>
      </p:sp>
      <p:sp>
        <p:nvSpPr>
          <p:cNvPr id="20" name="箭头: V 形 19"/>
          <p:cNvSpPr/>
          <p:nvPr>
            <p:custDataLst>
              <p:tags r:id="rId6"/>
            </p:custDataLst>
          </p:nvPr>
        </p:nvSpPr>
        <p:spPr>
          <a:xfrm>
            <a:off x="7564623" y="3460106"/>
            <a:ext cx="456590" cy="467712"/>
          </a:xfrm>
          <a:prstGeom prst="chevron">
            <a:avLst/>
          </a:prstGeom>
          <a:solidFill>
            <a:srgbClr val="475574"/>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22" name="椭圆 21"/>
          <p:cNvSpPr/>
          <p:nvPr>
            <p:custDataLst>
              <p:tags r:id="rId7"/>
            </p:custDataLst>
          </p:nvPr>
        </p:nvSpPr>
        <p:spPr>
          <a:xfrm flipV="1">
            <a:off x="6257005" y="1559257"/>
            <a:ext cx="342979" cy="3429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8" name="矩形 7"/>
          <p:cNvSpPr/>
          <p:nvPr/>
        </p:nvSpPr>
        <p:spPr>
          <a:xfrm>
            <a:off x="2009140" y="2331085"/>
            <a:ext cx="5555615" cy="2306955"/>
          </a:xfrm>
          <a:prstGeom prst="rect">
            <a:avLst/>
          </a:prstGeom>
        </p:spPr>
        <p:txBody>
          <a:bodyPr wrap="square">
            <a:spAutoFit/>
          </a:bodyPr>
          <a:p>
            <a:pPr algn="just">
              <a:lnSpc>
                <a:spcPct val="150000"/>
              </a:lnSpc>
            </a:pPr>
            <a:r>
              <a:rPr lang="en-US" altLang="zh-CN"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	</a:t>
            </a:r>
            <a:r>
              <a:rPr lang="zh-CN" altLang="en-US"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大多接口自动化测试</a:t>
            </a:r>
            <a:r>
              <a:rPr lang="en-US" altLang="zh-CN"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case</a:t>
            </a:r>
            <a:r>
              <a:rPr lang="zh-CN" altLang="en-US"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都是测试人员手工编写，一个接口一条正向用例几条反向用例，项目业务功能大时测试人用出于功能部分工作占比较大不能投入太多时间到设计接口测试</a:t>
            </a:r>
            <a:r>
              <a:rPr lang="en-US" altLang="zh-CN"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cease</a:t>
            </a:r>
            <a:r>
              <a:rPr lang="zh-CN" altLang="en-US"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。于是想出自动生成接口测试用例，节省时间，覆盖场景比手工编写更全面。</a:t>
            </a:r>
            <a:endParaRPr lang="zh-CN" altLang="en-US" sz="1600" spc="300" dirty="0">
              <a:solidFill>
                <a:srgbClr val="1C2035"/>
              </a:solidFill>
              <a:latin typeface="微软雅黑" panose="020B0503020204020204" charset="-122"/>
              <a:ea typeface="微软雅黑" panose="020B0503020204020204" charset="-122"/>
              <a:cs typeface="微软雅黑" panose="020B0503020204020204" charset="-122"/>
              <a:sym typeface="+mn-lt"/>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9" grpId="0"/>
      <p:bldP spid="20" grpId="0" bldLvl="0" animBg="1"/>
      <p:bldP spid="22" grpId="0" bldLvl="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标题 17"/>
          <p:cNvSpPr>
            <a:spLocks noGrp="1"/>
          </p:cNvSpPr>
          <p:nvPr>
            <p:ph type="ctrTitle"/>
          </p:nvPr>
        </p:nvSpPr>
        <p:spPr/>
        <p:txBody>
          <a:bodyPr/>
          <a:p>
            <a:endParaRPr lang="zh-CN" altLang="en-US"/>
          </a:p>
        </p:txBody>
      </p:sp>
      <p:sp>
        <p:nvSpPr>
          <p:cNvPr id="19" name="副标题 18"/>
          <p:cNvSpPr>
            <a:spLocks noGrp="1"/>
          </p:cNvSpPr>
          <p:nvPr>
            <p:ph type="subTitle" idx="1"/>
          </p:nvPr>
        </p:nvSpPr>
        <p:spPr/>
        <p:txBody>
          <a:bodyPr/>
          <a:p>
            <a:endParaRPr lang="zh-CN" altLang="en-US"/>
          </a:p>
        </p:txBody>
      </p:sp>
      <p:sp>
        <p:nvSpPr>
          <p:cNvPr id="20" name="文本占位符 19"/>
          <p:cNvSpPr>
            <a:spLocks noGrp="1"/>
          </p:cNvSpPr>
          <p:nvPr>
            <p:ph type="body" sz="quarter" idx="13"/>
          </p:nvPr>
        </p:nvSpPr>
        <p:spPr/>
        <p:txBody>
          <a:bodyPr/>
          <a:p>
            <a:endParaRPr lang="zh-CN" altLang="en-US"/>
          </a:p>
        </p:txBody>
      </p:sp>
      <p:grpSp>
        <p:nvGrpSpPr>
          <p:cNvPr id="2" name="组合 1"/>
          <p:cNvGrpSpPr/>
          <p:nvPr/>
        </p:nvGrpSpPr>
        <p:grpSpPr>
          <a:xfrm>
            <a:off x="0" y="0"/>
            <a:ext cx="12192000" cy="6858000"/>
            <a:chOff x="349955" y="1137356"/>
            <a:chExt cx="12192000" cy="6858000"/>
          </a:xfrm>
          <a:pattFill prst="pct5">
            <a:fgClr>
              <a:schemeClr val="accent1"/>
            </a:fgClr>
            <a:bgClr>
              <a:schemeClr val="bg1"/>
            </a:bgClr>
          </a:pattFill>
        </p:grpSpPr>
        <p:grpSp>
          <p:nvGrpSpPr>
            <p:cNvPr id="3" name="组合 2"/>
            <p:cNvGrpSpPr/>
            <p:nvPr/>
          </p:nvGrpSpPr>
          <p:grpSpPr>
            <a:xfrm>
              <a:off x="349955" y="1137356"/>
              <a:ext cx="12192000" cy="3429000"/>
              <a:chOff x="349955" y="1137356"/>
              <a:chExt cx="12192000" cy="3429000"/>
            </a:xfrm>
            <a:grpFill/>
          </p:grpSpPr>
          <p:pic>
            <p:nvPicPr>
              <p:cNvPr id="6" name="图片 5"/>
              <p:cNvPicPr>
                <a:picLocks noChangeAspect="1"/>
              </p:cNvPicPr>
              <p:nvPr>
                <p:custDataLst>
                  <p:tags r:id="rId1"/>
                </p:custDataLst>
              </p:nvPr>
            </p:nvPicPr>
            <p:blipFill rotWithShape="1">
              <a:blip r:embed="rId2" cstate="screen"/>
              <a:srcRect l="4925" r="7517"/>
              <a:stretch>
                <a:fillRect/>
              </a:stretch>
            </p:blipFill>
            <p:spPr>
              <a:xfrm>
                <a:off x="349955" y="1137356"/>
                <a:ext cx="6096000" cy="3429000"/>
              </a:xfrm>
              <a:prstGeom prst="rect">
                <a:avLst/>
              </a:prstGeom>
            </p:spPr>
          </p:pic>
          <p:pic>
            <p:nvPicPr>
              <p:cNvPr id="7" name="图片 6"/>
              <p:cNvPicPr>
                <a:picLocks noChangeAspect="1"/>
              </p:cNvPicPr>
              <p:nvPr>
                <p:custDataLst>
                  <p:tags r:id="rId3"/>
                </p:custDataLst>
              </p:nvPr>
            </p:nvPicPr>
            <p:blipFill rotWithShape="1">
              <a:blip r:embed="rId2" cstate="screen"/>
              <a:srcRect l="4925" r="7517"/>
              <a:stretch>
                <a:fillRect/>
              </a:stretch>
            </p:blipFill>
            <p:spPr>
              <a:xfrm>
                <a:off x="6445955" y="1137356"/>
                <a:ext cx="6096000" cy="3429000"/>
              </a:xfrm>
              <a:prstGeom prst="rect">
                <a:avLst/>
              </a:prstGeom>
            </p:spPr>
          </p:pic>
        </p:grpSp>
        <p:pic>
          <p:nvPicPr>
            <p:cNvPr id="4" name="图片 3"/>
            <p:cNvPicPr>
              <a:picLocks noChangeAspect="1"/>
            </p:cNvPicPr>
            <p:nvPr>
              <p:custDataLst>
                <p:tags r:id="rId4"/>
              </p:custDataLst>
            </p:nvPr>
          </p:nvPicPr>
          <p:blipFill rotWithShape="1">
            <a:blip r:embed="rId2" cstate="screen"/>
            <a:srcRect l="4925" r="7517"/>
            <a:stretch>
              <a:fillRect/>
            </a:stretch>
          </p:blipFill>
          <p:spPr>
            <a:xfrm>
              <a:off x="349955" y="4566356"/>
              <a:ext cx="6096000" cy="3429000"/>
            </a:xfrm>
            <a:prstGeom prst="rect">
              <a:avLst/>
            </a:prstGeom>
          </p:spPr>
        </p:pic>
        <p:pic>
          <p:nvPicPr>
            <p:cNvPr id="5" name="图片 4"/>
            <p:cNvPicPr>
              <a:picLocks noChangeAspect="1"/>
            </p:cNvPicPr>
            <p:nvPr>
              <p:custDataLst>
                <p:tags r:id="rId5"/>
              </p:custDataLst>
            </p:nvPr>
          </p:nvPicPr>
          <p:blipFill rotWithShape="1">
            <a:blip r:embed="rId2" cstate="screen"/>
            <a:srcRect l="4925" r="7517"/>
            <a:stretch>
              <a:fillRect/>
            </a:stretch>
          </p:blipFill>
          <p:spPr>
            <a:xfrm>
              <a:off x="6445955" y="4566356"/>
              <a:ext cx="6096000" cy="3429000"/>
            </a:xfrm>
            <a:prstGeom prst="rect">
              <a:avLst/>
            </a:prstGeom>
          </p:spPr>
        </p:pic>
      </p:grpSp>
      <p:grpSp>
        <p:nvGrpSpPr>
          <p:cNvPr id="10" name="组合 9"/>
          <p:cNvGrpSpPr/>
          <p:nvPr/>
        </p:nvGrpSpPr>
        <p:grpSpPr>
          <a:xfrm>
            <a:off x="1434302" y="793451"/>
            <a:ext cx="1972090" cy="2645659"/>
            <a:chOff x="1404892" y="1201756"/>
            <a:chExt cx="3448463" cy="4626288"/>
          </a:xfrm>
        </p:grpSpPr>
        <p:sp>
          <p:nvSpPr>
            <p:cNvPr id="8" name="矩形: 圆角 7"/>
            <p:cNvSpPr/>
            <p:nvPr>
              <p:custDataLst>
                <p:tags r:id="rId6"/>
              </p:custDataLst>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custDataLst>
                <p:tags r:id="rId7"/>
              </p:custDataLst>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custDataLst>
              <p:tags r:id="rId8"/>
            </p:custDataLst>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custDataLst>
              <p:tags r:id="rId9"/>
            </p:custDataLst>
          </p:nvPr>
        </p:nvSpPr>
        <p:spPr>
          <a:xfrm>
            <a:off x="1918039" y="1727842"/>
            <a:ext cx="1355475" cy="1106805"/>
          </a:xfrm>
          <a:prstGeom prst="rect">
            <a:avLst/>
          </a:prstGeom>
          <a:noFill/>
        </p:spPr>
        <p:txBody>
          <a:bodyPr wrap="square" rtlCol="0">
            <a:spAutoFit/>
          </a:bodyPr>
          <a:lstStyle/>
          <a:p>
            <a:r>
              <a:rPr lang="en-US" altLang="zh-CN" sz="6600" b="1" dirty="0">
                <a:solidFill>
                  <a:srgbClr val="475574"/>
                </a:solidFill>
                <a:cs typeface="+mn-ea"/>
                <a:sym typeface="+mn-lt"/>
              </a:rPr>
              <a:t>03.</a:t>
            </a:r>
            <a:endParaRPr lang="zh-CN" altLang="en-US" sz="6600" b="1" dirty="0">
              <a:solidFill>
                <a:srgbClr val="475574"/>
              </a:solidFill>
              <a:cs typeface="+mn-ea"/>
              <a:sym typeface="+mn-lt"/>
            </a:endParaRPr>
          </a:p>
        </p:txBody>
      </p:sp>
      <p:sp>
        <p:nvSpPr>
          <p:cNvPr id="13" name="矩形 12"/>
          <p:cNvSpPr/>
          <p:nvPr>
            <p:custDataLst>
              <p:tags r:id="rId10"/>
            </p:custDataLst>
          </p:nvPr>
        </p:nvSpPr>
        <p:spPr>
          <a:xfrm>
            <a:off x="5554345" y="3179695"/>
            <a:ext cx="4297680" cy="829945"/>
          </a:xfrm>
          <a:prstGeom prst="rect">
            <a:avLst/>
          </a:prstGeom>
        </p:spPr>
        <p:txBody>
          <a:bodyPr wrap="none">
            <a:spAutoFit/>
          </a:bodyPr>
          <a:lstStyle/>
          <a:p>
            <a:pPr algn="l"/>
            <a:r>
              <a:rPr lang="zh-CN" altLang="en-US" sz="4800" b="1" spc="600" dirty="0">
                <a:solidFill>
                  <a:srgbClr val="475574"/>
                </a:solidFill>
                <a:cs typeface="+mn-ea"/>
                <a:sym typeface="+mn-lt"/>
              </a:rPr>
              <a:t>执行测试用例</a:t>
            </a:r>
            <a:endParaRPr lang="zh-CN" altLang="en-US" sz="4800" b="1" spc="600" dirty="0">
              <a:solidFill>
                <a:srgbClr val="475574"/>
              </a:solidFill>
              <a:cs typeface="+mn-ea"/>
              <a:sym typeface="+mn-lt"/>
            </a:endParaRPr>
          </a:p>
        </p:txBody>
      </p:sp>
      <p:sp>
        <p:nvSpPr>
          <p:cNvPr id="14" name="椭圆 13"/>
          <p:cNvSpPr/>
          <p:nvPr>
            <p:custDataLst>
              <p:tags r:id="rId11"/>
            </p:custDataLst>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5" name="矩形 14"/>
          <p:cNvSpPr/>
          <p:nvPr>
            <p:custDataLst>
              <p:tags r:id="rId12"/>
            </p:custDataLst>
          </p:nvPr>
        </p:nvSpPr>
        <p:spPr>
          <a:xfrm>
            <a:off x="6198558" y="3995103"/>
            <a:ext cx="2775585" cy="337185"/>
          </a:xfrm>
          <a:prstGeom prst="rect">
            <a:avLst/>
          </a:prstGeom>
        </p:spPr>
        <p:txBody>
          <a:bodyPr wrap="none">
            <a:spAutoFit/>
          </a:bodyPr>
          <a:lstStyle/>
          <a:p>
            <a:pPr algn="ctr"/>
            <a:r>
              <a:rPr lang="zh-CN" altLang="en-US" sz="1600" b="1" spc="300" dirty="0">
                <a:gradFill flip="none" rotWithShape="1">
                  <a:gsLst>
                    <a:gs pos="81000">
                      <a:srgbClr val="C8B59D"/>
                    </a:gs>
                    <a:gs pos="52000">
                      <a:srgbClr val="475574"/>
                    </a:gs>
                    <a:gs pos="7000">
                      <a:srgbClr val="475574"/>
                    </a:gs>
                    <a:gs pos="100000">
                      <a:srgbClr val="F2D4AA"/>
                    </a:gs>
                  </a:gsLst>
                  <a:lin ang="2700000" scaled="1"/>
                  <a:tileRect/>
                </a:gradFill>
                <a:cs typeface="+mn-ea"/>
                <a:sym typeface="+mn-lt"/>
              </a:rPr>
              <a:t>创新  合作  统筹  成长 </a:t>
            </a:r>
            <a:endParaRPr lang="zh-CN" altLang="en-US" sz="1600" b="1" spc="300" dirty="0">
              <a:gradFill flip="none" rotWithShape="1">
                <a:gsLst>
                  <a:gs pos="20000">
                    <a:srgbClr val="475574"/>
                  </a:gs>
                  <a:gs pos="77000">
                    <a:srgbClr val="F2D4AA"/>
                  </a:gs>
                </a:gsLst>
                <a:lin ang="2700000" scaled="1"/>
                <a:tileRect/>
              </a:gradFill>
              <a:cs typeface="+mn-ea"/>
              <a:sym typeface="+mn-lt"/>
            </a:endParaRPr>
          </a:p>
        </p:txBody>
      </p:sp>
      <p:sp>
        <p:nvSpPr>
          <p:cNvPr id="16" name="文本框 15"/>
          <p:cNvSpPr txBox="1"/>
          <p:nvPr>
            <p:custDataLst>
              <p:tags r:id="rId13"/>
            </p:custDataLst>
          </p:nvPr>
        </p:nvSpPr>
        <p:spPr>
          <a:xfrm>
            <a:off x="5645315" y="2847943"/>
            <a:ext cx="3886356" cy="337185"/>
          </a:xfrm>
          <a:prstGeom prst="rect">
            <a:avLst/>
          </a:prstGeom>
          <a:solidFill>
            <a:schemeClr val="bg1"/>
          </a:solidFill>
        </p:spPr>
        <p:txBody>
          <a:bodyPr vert="horz" wrap="square" rtlCol="0">
            <a:spAutoFit/>
          </a:bodyPr>
          <a:lstStyle>
            <a:defPPr>
              <a:defRPr lang="en-US"/>
            </a:defPPr>
            <a:lvl1pPr>
              <a:defRPr spc="600">
                <a:solidFill>
                  <a:srgbClr val="1E496C"/>
                </a:solidFill>
                <a:latin typeface="思源黑体 CN Regular" panose="020B0500000000000000" pitchFamily="34" charset="-122"/>
                <a:ea typeface="思源黑体 CN Regular" panose="020B0500000000000000" pitchFamily="34" charset="-122"/>
              </a:defRPr>
            </a:lvl1pPr>
          </a:lstStyle>
          <a:p>
            <a:pPr algn="ctr"/>
            <a:r>
              <a:rPr lang="en-US" altLang="zh-CN" sz="1600" dirty="0">
                <a:latin typeface="+mn-lt"/>
                <a:ea typeface="+mn-ea"/>
                <a:cs typeface="+mn-ea"/>
                <a:sym typeface="+mn-lt"/>
              </a:rPr>
              <a:t>COMPANY TRAINING</a:t>
            </a:r>
            <a:endParaRPr lang="zh-CN" altLang="en-US" sz="1600" dirty="0">
              <a:latin typeface="+mn-lt"/>
              <a:ea typeface="+mn-ea"/>
              <a:cs typeface="+mn-ea"/>
              <a:sym typeface="+mn-lt"/>
            </a:endParaRPr>
          </a:p>
        </p:txBody>
      </p:sp>
      <p:sp>
        <p:nvSpPr>
          <p:cNvPr id="17" name="椭圆 16"/>
          <p:cNvSpPr/>
          <p:nvPr>
            <p:custDataLst>
              <p:tags r:id="rId14"/>
            </p:custDataLst>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 calcmode="lin" valueType="num">
                                      <p:cBhvr>
                                        <p:cTn id="33" dur="1000" fill="hold"/>
                                        <p:tgtEl>
                                          <p:spTgt spid="14"/>
                                        </p:tgtEl>
                                        <p:attrNameLst>
                                          <p:attrName>style.rotation</p:attrName>
                                        </p:attrNameLst>
                                      </p:cBhvr>
                                      <p:tavLst>
                                        <p:tav tm="0">
                                          <p:val>
                                            <p:fltVal val="90"/>
                                          </p:val>
                                        </p:tav>
                                        <p:tav tm="100000">
                                          <p:val>
                                            <p:fltVal val="0"/>
                                          </p:val>
                                        </p:tav>
                                      </p:tavLst>
                                    </p:anim>
                                    <p:animEffect transition="in" filter="fade">
                                      <p:cBhvr>
                                        <p:cTn id="34" dur="1000"/>
                                        <p:tgtEl>
                                          <p:spTgt spid="1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1000" fill="hold"/>
                                        <p:tgtEl>
                                          <p:spTgt spid="17"/>
                                        </p:tgtEl>
                                        <p:attrNameLst>
                                          <p:attrName>ppt_w</p:attrName>
                                        </p:attrNameLst>
                                      </p:cBhvr>
                                      <p:tavLst>
                                        <p:tav tm="0">
                                          <p:val>
                                            <p:fltVal val="0"/>
                                          </p:val>
                                        </p:tav>
                                        <p:tav tm="100000">
                                          <p:val>
                                            <p:strVal val="#ppt_w"/>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style.rotation</p:attrName>
                                        </p:attrNameLst>
                                      </p:cBhvr>
                                      <p:tavLst>
                                        <p:tav tm="0">
                                          <p:val>
                                            <p:fltVal val="90"/>
                                          </p:val>
                                        </p:tav>
                                        <p:tav tm="100000">
                                          <p:val>
                                            <p:fltVal val="0"/>
                                          </p:val>
                                        </p:tav>
                                      </p:tavLst>
                                    </p:anim>
                                    <p:animEffect transition="in" filter="fade">
                                      <p:cBhvr>
                                        <p:cTn id="4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15" grpId="0"/>
      <p:bldP spid="16" grpId="0" bldLvl="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2" name="圆: 空心 21"/>
          <p:cNvSpPr/>
          <p:nvPr>
            <p:custDataLst>
              <p:tags r:id="rId3"/>
            </p:custDataLst>
          </p:nvPr>
        </p:nvSpPr>
        <p:spPr>
          <a:xfrm>
            <a:off x="9423968" y="-672927"/>
            <a:ext cx="3868035" cy="3868035"/>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grpSp>
        <p:nvGrpSpPr>
          <p:cNvPr id="11" name="组合 10"/>
          <p:cNvGrpSpPr/>
          <p:nvPr/>
        </p:nvGrpSpPr>
        <p:grpSpPr>
          <a:xfrm>
            <a:off x="834014" y="1708220"/>
            <a:ext cx="6440993" cy="1848896"/>
            <a:chOff x="834014" y="1708220"/>
            <a:chExt cx="6440993" cy="1848896"/>
          </a:xfrm>
        </p:grpSpPr>
        <p:grpSp>
          <p:nvGrpSpPr>
            <p:cNvPr id="8" name="组合 7"/>
            <p:cNvGrpSpPr/>
            <p:nvPr/>
          </p:nvGrpSpPr>
          <p:grpSpPr>
            <a:xfrm>
              <a:off x="834014" y="1708220"/>
              <a:ext cx="6440993" cy="1848896"/>
              <a:chOff x="834014" y="1708220"/>
              <a:chExt cx="5261985" cy="1848896"/>
            </a:xfrm>
          </p:grpSpPr>
          <p:sp>
            <p:nvSpPr>
              <p:cNvPr id="2" name="流程图: 过程 1"/>
              <p:cNvSpPr/>
              <p:nvPr>
                <p:custDataLst>
                  <p:tags r:id="rId4"/>
                </p:custDataLst>
              </p:nvPr>
            </p:nvSpPr>
            <p:spPr>
              <a:xfrm>
                <a:off x="834014" y="1708220"/>
                <a:ext cx="4732773" cy="1848896"/>
              </a:xfrm>
              <a:prstGeom prst="flowChartProcess">
                <a:avLst/>
              </a:prstGeom>
              <a:solidFill>
                <a:schemeClr val="lt1"/>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6" name="流程图: 数据 5"/>
              <p:cNvSpPr/>
              <p:nvPr>
                <p:custDataLst>
                  <p:tags r:id="rId5"/>
                </p:custDataLst>
              </p:nvPr>
            </p:nvSpPr>
            <p:spPr>
              <a:xfrm>
                <a:off x="5348979" y="1708220"/>
                <a:ext cx="747020" cy="1848896"/>
              </a:xfrm>
              <a:prstGeom prst="flowChartInputOutput">
                <a:avLst/>
              </a:prstGeom>
              <a:solidFill>
                <a:srgbClr val="475574"/>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grpSp>
        <p:sp>
          <p:nvSpPr>
            <p:cNvPr id="5" name="矩形 4"/>
            <p:cNvSpPr/>
            <p:nvPr/>
          </p:nvSpPr>
          <p:spPr>
            <a:xfrm>
              <a:off x="5164851" y="1955413"/>
              <a:ext cx="1333082" cy="460375"/>
            </a:xfrm>
            <a:prstGeom prst="rect">
              <a:avLst/>
            </a:prstGeom>
            <a:noFill/>
          </p:spPr>
          <p:txBody>
            <a:bodyPr vert="horz" wrap="square" rtlCol="0">
              <a:spAutoFit/>
            </a:bodyPr>
            <a:lstStyle/>
            <a:p>
              <a:pPr algn="ctr"/>
              <a:r>
                <a:rPr lang="zh-CN" altLang="en-US" sz="2400" b="1" spc="600" dirty="0">
                  <a:solidFill>
                    <a:srgbClr val="475574"/>
                  </a:solidFill>
                  <a:latin typeface="微软雅黑" panose="020B0503020204020204" charset="-122"/>
                  <a:ea typeface="微软雅黑" panose="020B0503020204020204" charset="-122"/>
                  <a:cs typeface="+mn-ea"/>
                  <a:sym typeface="+mn-lt"/>
                </a:rPr>
                <a:t>特点</a:t>
              </a:r>
              <a:endParaRPr lang="zh-CN" altLang="en-US" sz="2400" b="1" spc="600" dirty="0">
                <a:solidFill>
                  <a:srgbClr val="475574"/>
                </a:solidFill>
                <a:latin typeface="微软雅黑" panose="020B0503020204020204" charset="-122"/>
                <a:ea typeface="微软雅黑" panose="020B0503020204020204" charset="-122"/>
                <a:cs typeface="+mn-ea"/>
                <a:sym typeface="+mn-lt"/>
              </a:endParaRPr>
            </a:p>
          </p:txBody>
        </p:sp>
        <p:sp>
          <p:nvSpPr>
            <p:cNvPr id="7" name="矩形 6"/>
            <p:cNvSpPr/>
            <p:nvPr/>
          </p:nvSpPr>
          <p:spPr>
            <a:xfrm>
              <a:off x="1220031" y="2402455"/>
              <a:ext cx="5021170" cy="829945"/>
            </a:xfrm>
            <a:prstGeom prst="rect">
              <a:avLst/>
            </a:prstGeom>
          </p:spPr>
          <p:txBody>
            <a:bodyPr wrap="square">
              <a:spAutoFit/>
            </a:bodyPr>
            <a:lstStyle/>
            <a:p>
              <a:pPr algn="just">
                <a:lnSpc>
                  <a:spcPct val="150000"/>
                </a:lnSpc>
              </a:pPr>
              <a:r>
                <a:rPr lang="zh-CN" altLang="en-US" sz="1600" spc="300" dirty="0">
                  <a:solidFill>
                    <a:srgbClr val="1C2035"/>
                  </a:solidFill>
                  <a:latin typeface="微软雅黑" panose="020B0503020204020204" charset="-122"/>
                  <a:ea typeface="微软雅黑" panose="020B0503020204020204" charset="-122"/>
                  <a:cs typeface="+mn-ea"/>
                  <a:sym typeface="+mn-lt"/>
                </a:rPr>
                <a:t>全局只有一个</a:t>
              </a:r>
              <a:r>
                <a:rPr lang="en-US" altLang="zh-CN" sz="1600" spc="300" dirty="0">
                  <a:solidFill>
                    <a:srgbClr val="1C2035"/>
                  </a:solidFill>
                  <a:latin typeface="微软雅黑" panose="020B0503020204020204" charset="-122"/>
                  <a:ea typeface="微软雅黑" panose="020B0503020204020204" charset="-122"/>
                  <a:cs typeface="+mn-ea"/>
                  <a:sym typeface="+mn-lt"/>
                </a:rPr>
                <a:t>@Test</a:t>
              </a:r>
              <a:r>
                <a:rPr lang="zh-CN" altLang="en-US" sz="1600" spc="300" dirty="0">
                  <a:solidFill>
                    <a:srgbClr val="1C2035"/>
                  </a:solidFill>
                  <a:latin typeface="微软雅黑" panose="020B0503020204020204" charset="-122"/>
                  <a:ea typeface="微软雅黑" panose="020B0503020204020204" charset="-122"/>
                  <a:cs typeface="+mn-ea"/>
                  <a:sym typeface="+mn-lt"/>
                </a:rPr>
                <a:t>，运行一个文件可以跑所有接口测试</a:t>
              </a:r>
              <a:r>
                <a:rPr lang="en-US" altLang="zh-CN" sz="1600" spc="300" dirty="0">
                  <a:solidFill>
                    <a:srgbClr val="1C2035"/>
                  </a:solidFill>
                  <a:latin typeface="微软雅黑" panose="020B0503020204020204" charset="-122"/>
                  <a:ea typeface="微软雅黑" panose="020B0503020204020204" charset="-122"/>
                  <a:cs typeface="+mn-ea"/>
                  <a:sym typeface="+mn-lt"/>
                </a:rPr>
                <a:t>case</a:t>
              </a:r>
              <a:r>
                <a:rPr lang="zh-CN" altLang="en-US" sz="1600" spc="300" dirty="0">
                  <a:solidFill>
                    <a:srgbClr val="1C2035"/>
                  </a:solidFill>
                  <a:latin typeface="微软雅黑" panose="020B0503020204020204" charset="-122"/>
                  <a:ea typeface="微软雅黑" panose="020B0503020204020204" charset="-122"/>
                  <a:cs typeface="+mn-ea"/>
                  <a:sym typeface="+mn-lt"/>
                </a:rPr>
                <a:t>。</a:t>
              </a:r>
              <a:endParaRPr lang="zh-CN" altLang="en-US" sz="1600" spc="300" dirty="0">
                <a:solidFill>
                  <a:srgbClr val="1C2035"/>
                </a:solidFill>
                <a:latin typeface="微软雅黑" panose="020B0503020204020204" charset="-122"/>
                <a:ea typeface="微软雅黑" panose="020B0503020204020204" charset="-122"/>
                <a:cs typeface="+mn-ea"/>
                <a:sym typeface="+mn-lt"/>
              </a:endParaRPr>
            </a:p>
          </p:txBody>
        </p:sp>
      </p:grpSp>
      <p:grpSp>
        <p:nvGrpSpPr>
          <p:cNvPr id="12" name="组合 11"/>
          <p:cNvGrpSpPr/>
          <p:nvPr/>
        </p:nvGrpSpPr>
        <p:grpSpPr>
          <a:xfrm flipH="1">
            <a:off x="4724400" y="3804309"/>
            <a:ext cx="6440993" cy="1848896"/>
            <a:chOff x="834014" y="1708220"/>
            <a:chExt cx="6440993" cy="1848896"/>
          </a:xfrm>
        </p:grpSpPr>
        <p:grpSp>
          <p:nvGrpSpPr>
            <p:cNvPr id="13" name="组合 12"/>
            <p:cNvGrpSpPr/>
            <p:nvPr/>
          </p:nvGrpSpPr>
          <p:grpSpPr>
            <a:xfrm>
              <a:off x="834014" y="1708220"/>
              <a:ext cx="6440993" cy="1848896"/>
              <a:chOff x="834014" y="1708220"/>
              <a:chExt cx="5261985" cy="1848896"/>
            </a:xfrm>
          </p:grpSpPr>
          <p:sp>
            <p:nvSpPr>
              <p:cNvPr id="16" name="流程图: 过程 15"/>
              <p:cNvSpPr/>
              <p:nvPr>
                <p:custDataLst>
                  <p:tags r:id="rId6"/>
                </p:custDataLst>
              </p:nvPr>
            </p:nvSpPr>
            <p:spPr>
              <a:xfrm>
                <a:off x="834014" y="1708220"/>
                <a:ext cx="4732773" cy="1848896"/>
              </a:xfrm>
              <a:prstGeom prst="flowChartProcess">
                <a:avLst/>
              </a:prstGeom>
              <a:solidFill>
                <a:schemeClr val="lt1"/>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17" name="流程图: 数据 16"/>
              <p:cNvSpPr/>
              <p:nvPr>
                <p:custDataLst>
                  <p:tags r:id="rId7"/>
                </p:custDataLst>
              </p:nvPr>
            </p:nvSpPr>
            <p:spPr>
              <a:xfrm>
                <a:off x="5348979" y="1708220"/>
                <a:ext cx="747020" cy="1848896"/>
              </a:xfrm>
              <a:prstGeom prst="flowChartInputOutput">
                <a:avLst/>
              </a:prstGeom>
              <a:solidFill>
                <a:srgbClr val="475574"/>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grpSp>
        <p:sp>
          <p:nvSpPr>
            <p:cNvPr id="14" name="矩形 13"/>
            <p:cNvSpPr/>
            <p:nvPr/>
          </p:nvSpPr>
          <p:spPr>
            <a:xfrm>
              <a:off x="5164851" y="1955413"/>
              <a:ext cx="1333082" cy="460375"/>
            </a:xfrm>
            <a:prstGeom prst="rect">
              <a:avLst/>
            </a:prstGeom>
            <a:noFill/>
          </p:spPr>
          <p:txBody>
            <a:bodyPr vert="horz" wrap="square" rtlCol="0">
              <a:spAutoFit/>
            </a:bodyPr>
            <a:lstStyle/>
            <a:p>
              <a:pPr algn="ctr"/>
              <a:r>
                <a:rPr lang="zh-CN" altLang="en-US" sz="2400" b="1" spc="600" dirty="0">
                  <a:solidFill>
                    <a:srgbClr val="475574"/>
                  </a:solidFill>
                  <a:latin typeface="微软雅黑" panose="020B0503020204020204" charset="-122"/>
                  <a:ea typeface="微软雅黑" panose="020B0503020204020204" charset="-122"/>
                  <a:cs typeface="+mn-ea"/>
                  <a:sym typeface="+mn-lt"/>
                </a:rPr>
                <a:t>方式</a:t>
              </a:r>
              <a:endParaRPr lang="zh-CN" altLang="en-US" sz="2400" b="1" spc="600" dirty="0">
                <a:solidFill>
                  <a:srgbClr val="475574"/>
                </a:solidFill>
                <a:latin typeface="微软雅黑" panose="020B0503020204020204" charset="-122"/>
                <a:ea typeface="微软雅黑" panose="020B0503020204020204" charset="-122"/>
                <a:cs typeface="+mn-ea"/>
                <a:sym typeface="+mn-lt"/>
              </a:endParaRPr>
            </a:p>
          </p:txBody>
        </p:sp>
        <p:sp>
          <p:nvSpPr>
            <p:cNvPr id="15" name="矩形 14"/>
            <p:cNvSpPr/>
            <p:nvPr/>
          </p:nvSpPr>
          <p:spPr>
            <a:xfrm>
              <a:off x="1220031" y="2402455"/>
              <a:ext cx="5021170" cy="460375"/>
            </a:xfrm>
            <a:prstGeom prst="rect">
              <a:avLst/>
            </a:prstGeom>
          </p:spPr>
          <p:txBody>
            <a:bodyPr wrap="square">
              <a:spAutoFit/>
            </a:bodyPr>
            <a:lstStyle/>
            <a:p>
              <a:pPr algn="just">
                <a:lnSpc>
                  <a:spcPct val="150000"/>
                </a:lnSpc>
              </a:pPr>
              <a:r>
                <a:rPr lang="en-US" altLang="zh-CN" sz="1600" spc="300" dirty="0">
                  <a:solidFill>
                    <a:srgbClr val="1C2035"/>
                  </a:solidFill>
                  <a:latin typeface="微软雅黑" panose="020B0503020204020204" charset="-122"/>
                  <a:ea typeface="微软雅黑" panose="020B0503020204020204" charset="-122"/>
                  <a:cs typeface="+mn-ea"/>
                  <a:sym typeface="+mn-lt"/>
                </a:rPr>
                <a:t>1</a:t>
              </a:r>
              <a:r>
                <a:rPr lang="zh-CN" altLang="en-US" sz="1600" spc="300" dirty="0">
                  <a:solidFill>
                    <a:srgbClr val="1C2035"/>
                  </a:solidFill>
                  <a:latin typeface="微软雅黑" panose="020B0503020204020204" charset="-122"/>
                  <a:ea typeface="微软雅黑" panose="020B0503020204020204" charset="-122"/>
                  <a:cs typeface="+mn-ea"/>
                  <a:sym typeface="+mn-lt"/>
                </a:rPr>
                <a:t>、</a:t>
              </a:r>
              <a:r>
                <a:rPr lang="zh-CN" sz="1600" spc="300" dirty="0">
                  <a:solidFill>
                    <a:srgbClr val="1C2035"/>
                  </a:solidFill>
                  <a:latin typeface="微软雅黑" panose="020B0503020204020204" charset="-122"/>
                  <a:ea typeface="微软雅黑" panose="020B0503020204020204" charset="-122"/>
                  <a:cs typeface="+mn-ea"/>
                  <a:sym typeface="+mn-lt"/>
                </a:rPr>
                <a:t>通过类运行。</a:t>
              </a:r>
              <a:r>
                <a:rPr lang="en-US" altLang="zh-CN" sz="1600" spc="300" dirty="0">
                  <a:solidFill>
                    <a:srgbClr val="1C2035"/>
                  </a:solidFill>
                  <a:latin typeface="微软雅黑" panose="020B0503020204020204" charset="-122"/>
                  <a:ea typeface="微软雅黑" panose="020B0503020204020204" charset="-122"/>
                  <a:cs typeface="+mn-ea"/>
                  <a:sym typeface="+mn-lt"/>
                </a:rPr>
                <a:t>2</a:t>
              </a:r>
              <a:r>
                <a:rPr lang="zh-CN" altLang="en-US" sz="1600" spc="300" dirty="0">
                  <a:solidFill>
                    <a:srgbClr val="1C2035"/>
                  </a:solidFill>
                  <a:latin typeface="微软雅黑" panose="020B0503020204020204" charset="-122"/>
                  <a:ea typeface="微软雅黑" panose="020B0503020204020204" charset="-122"/>
                  <a:cs typeface="+mn-ea"/>
                  <a:sym typeface="+mn-lt"/>
                </a:rPr>
                <a:t>、通过</a:t>
              </a:r>
              <a:r>
                <a:rPr lang="en-US" altLang="zh-CN" sz="1600" spc="300" dirty="0">
                  <a:solidFill>
                    <a:srgbClr val="1C2035"/>
                  </a:solidFill>
                  <a:latin typeface="微软雅黑" panose="020B0503020204020204" charset="-122"/>
                  <a:ea typeface="微软雅黑" panose="020B0503020204020204" charset="-122"/>
                  <a:cs typeface="+mn-ea"/>
                  <a:sym typeface="+mn-lt"/>
                </a:rPr>
                <a:t>xml</a:t>
              </a:r>
              <a:r>
                <a:rPr lang="zh-CN" altLang="en-US" sz="1600" spc="300" dirty="0">
                  <a:solidFill>
                    <a:srgbClr val="1C2035"/>
                  </a:solidFill>
                  <a:latin typeface="微软雅黑" panose="020B0503020204020204" charset="-122"/>
                  <a:ea typeface="微软雅黑" panose="020B0503020204020204" charset="-122"/>
                  <a:cs typeface="+mn-ea"/>
                  <a:sym typeface="+mn-lt"/>
                </a:rPr>
                <a:t>运行。</a:t>
              </a:r>
              <a:endParaRPr lang="zh-CN" altLang="en-US" sz="1600" spc="300" dirty="0">
                <a:solidFill>
                  <a:srgbClr val="1C2035"/>
                </a:solidFill>
                <a:latin typeface="微软雅黑" panose="020B0503020204020204" charset="-122"/>
                <a:ea typeface="微软雅黑" panose="020B0503020204020204" charset="-122"/>
                <a:cs typeface="+mn-ea"/>
                <a:sym typeface="+mn-lt"/>
              </a:endParaRPr>
            </a:p>
          </p:txBody>
        </p:sp>
      </p:grpSp>
      <p:sp>
        <p:nvSpPr>
          <p:cNvPr id="19" name="文本框 18"/>
          <p:cNvSpPr txBox="1"/>
          <p:nvPr>
            <p:custDataLst>
              <p:tags r:id="rId8"/>
            </p:custDataLst>
          </p:nvPr>
        </p:nvSpPr>
        <p:spPr>
          <a:xfrm>
            <a:off x="6627218" y="2002551"/>
            <a:ext cx="1366576" cy="1322070"/>
          </a:xfrm>
          <a:prstGeom prst="rect">
            <a:avLst/>
          </a:prstGeom>
          <a:noFill/>
        </p:spPr>
        <p:txBody>
          <a:bodyPr wrap="square" rtlCol="0">
            <a:spAutoFit/>
          </a:bodyPr>
          <a:lstStyle/>
          <a:p>
            <a:r>
              <a:rPr lang="en-US" altLang="zh-CN" sz="8000" dirty="0">
                <a:solidFill>
                  <a:schemeClr val="lt1"/>
                </a:solidFill>
                <a:latin typeface="微软雅黑" panose="020B0503020204020204" charset="-122"/>
                <a:ea typeface="微软雅黑" panose="020B0503020204020204" charset="-122"/>
                <a:cs typeface="+mn-ea"/>
                <a:sym typeface="+mn-lt"/>
              </a:rPr>
              <a:t>V</a:t>
            </a:r>
            <a:endParaRPr lang="en-US" altLang="zh-CN" sz="8000" dirty="0">
              <a:solidFill>
                <a:schemeClr val="lt1"/>
              </a:solidFill>
              <a:latin typeface="微软雅黑" panose="020B0503020204020204" charset="-122"/>
              <a:ea typeface="微软雅黑" panose="020B0503020204020204" charset="-122"/>
              <a:cs typeface="+mn-ea"/>
              <a:sym typeface="+mn-lt"/>
            </a:endParaRPr>
          </a:p>
        </p:txBody>
      </p:sp>
      <p:sp>
        <p:nvSpPr>
          <p:cNvPr id="20" name="矩形 19"/>
          <p:cNvSpPr/>
          <p:nvPr>
            <p:custDataLst>
              <p:tags r:id="rId9"/>
            </p:custDataLst>
          </p:nvPr>
        </p:nvSpPr>
        <p:spPr>
          <a:xfrm>
            <a:off x="4626103" y="4206655"/>
            <a:ext cx="828040" cy="1445260"/>
          </a:xfrm>
          <a:prstGeom prst="rect">
            <a:avLst/>
          </a:prstGeom>
        </p:spPr>
        <p:txBody>
          <a:bodyPr wrap="none">
            <a:spAutoFit/>
          </a:bodyPr>
          <a:lstStyle/>
          <a:p>
            <a:r>
              <a:rPr lang="en-US" altLang="zh-CN" sz="8800" dirty="0">
                <a:solidFill>
                  <a:schemeClr val="lt1"/>
                </a:solidFill>
                <a:latin typeface="微软雅黑" panose="020B0503020204020204" charset="-122"/>
                <a:ea typeface="微软雅黑" panose="020B0503020204020204" charset="-122"/>
                <a:cs typeface="+mn-ea"/>
                <a:sym typeface="+mn-lt"/>
              </a:rPr>
              <a:t>S</a:t>
            </a:r>
            <a:endParaRPr lang="en-US" altLang="zh-CN" sz="8800" dirty="0">
              <a:solidFill>
                <a:schemeClr val="lt1"/>
              </a:solidFill>
              <a:latin typeface="微软雅黑" panose="020B0503020204020204" charset="-122"/>
              <a:ea typeface="微软雅黑" panose="020B0503020204020204" charset="-122"/>
              <a:cs typeface="+mn-ea"/>
              <a:sym typeface="+mn-lt"/>
            </a:endParaRPr>
          </a:p>
        </p:txBody>
      </p:sp>
      <p:sp>
        <p:nvSpPr>
          <p:cNvPr id="23" name="圆: 空心 22"/>
          <p:cNvSpPr/>
          <p:nvPr>
            <p:custDataLst>
              <p:tags r:id="rId10"/>
            </p:custDataLst>
          </p:nvPr>
        </p:nvSpPr>
        <p:spPr>
          <a:xfrm>
            <a:off x="7748738" y="1163865"/>
            <a:ext cx="2937605" cy="2937605"/>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24" name="椭圆 23"/>
          <p:cNvSpPr/>
          <p:nvPr>
            <p:custDataLst>
              <p:tags r:id="rId11"/>
            </p:custDataLst>
          </p:nvPr>
        </p:nvSpPr>
        <p:spPr>
          <a:xfrm flipV="1">
            <a:off x="3528642" y="4296458"/>
            <a:ext cx="156261" cy="156261"/>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25" name="椭圆 24"/>
          <p:cNvSpPr/>
          <p:nvPr>
            <p:custDataLst>
              <p:tags r:id="rId12"/>
            </p:custDataLst>
          </p:nvPr>
        </p:nvSpPr>
        <p:spPr>
          <a:xfrm flipV="1">
            <a:off x="1997644" y="5063700"/>
            <a:ext cx="291619" cy="29161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26" name="椭圆 25"/>
          <p:cNvSpPr/>
          <p:nvPr>
            <p:custDataLst>
              <p:tags r:id="rId13"/>
            </p:custDataLst>
          </p:nvPr>
        </p:nvSpPr>
        <p:spPr>
          <a:xfrm flipV="1">
            <a:off x="4399203" y="5108960"/>
            <a:ext cx="519972" cy="519972"/>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ircle(in)">
                                      <p:cBhvr>
                                        <p:cTn id="19" dur="2000"/>
                                        <p:tgtEl>
                                          <p:spTgt spid="1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1000" fill="hold"/>
                                        <p:tgtEl>
                                          <p:spTgt spid="23"/>
                                        </p:tgtEl>
                                        <p:attrNameLst>
                                          <p:attrName>ppt_w</p:attrName>
                                        </p:attrNameLst>
                                      </p:cBhvr>
                                      <p:tavLst>
                                        <p:tav tm="0">
                                          <p:val>
                                            <p:fltVal val="0"/>
                                          </p:val>
                                        </p:tav>
                                        <p:tav tm="100000">
                                          <p:val>
                                            <p:strVal val="#ppt_w"/>
                                          </p:val>
                                        </p:tav>
                                      </p:tavLst>
                                    </p:anim>
                                    <p:anim calcmode="lin" valueType="num">
                                      <p:cBhvr>
                                        <p:cTn id="28" dur="1000" fill="hold"/>
                                        <p:tgtEl>
                                          <p:spTgt spid="23"/>
                                        </p:tgtEl>
                                        <p:attrNameLst>
                                          <p:attrName>ppt_h</p:attrName>
                                        </p:attrNameLst>
                                      </p:cBhvr>
                                      <p:tavLst>
                                        <p:tav tm="0">
                                          <p:val>
                                            <p:fltVal val="0"/>
                                          </p:val>
                                        </p:tav>
                                        <p:tav tm="100000">
                                          <p:val>
                                            <p:strVal val="#ppt_h"/>
                                          </p:val>
                                        </p:tav>
                                      </p:tavLst>
                                    </p:anim>
                                    <p:anim calcmode="lin" valueType="num">
                                      <p:cBhvr>
                                        <p:cTn id="29" dur="1000" fill="hold"/>
                                        <p:tgtEl>
                                          <p:spTgt spid="23"/>
                                        </p:tgtEl>
                                        <p:attrNameLst>
                                          <p:attrName>style.rotation</p:attrName>
                                        </p:attrNameLst>
                                      </p:cBhvr>
                                      <p:tavLst>
                                        <p:tav tm="0">
                                          <p:val>
                                            <p:fltVal val="90"/>
                                          </p:val>
                                        </p:tav>
                                        <p:tav tm="100000">
                                          <p:val>
                                            <p:fltVal val="0"/>
                                          </p:val>
                                        </p:tav>
                                      </p:tavLst>
                                    </p:anim>
                                    <p:animEffect transition="in" filter="fade">
                                      <p:cBhvr>
                                        <p:cTn id="30" dur="1000"/>
                                        <p:tgtEl>
                                          <p:spTgt spid="23"/>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1000" fill="hold"/>
                                        <p:tgtEl>
                                          <p:spTgt spid="22"/>
                                        </p:tgtEl>
                                        <p:attrNameLst>
                                          <p:attrName>ppt_w</p:attrName>
                                        </p:attrNameLst>
                                      </p:cBhvr>
                                      <p:tavLst>
                                        <p:tav tm="0">
                                          <p:val>
                                            <p:fltVal val="0"/>
                                          </p:val>
                                        </p:tav>
                                        <p:tav tm="100000">
                                          <p:val>
                                            <p:strVal val="#ppt_w"/>
                                          </p:val>
                                        </p:tav>
                                      </p:tavLst>
                                    </p:anim>
                                    <p:anim calcmode="lin" valueType="num">
                                      <p:cBhvr>
                                        <p:cTn id="34" dur="1000" fill="hold"/>
                                        <p:tgtEl>
                                          <p:spTgt spid="22"/>
                                        </p:tgtEl>
                                        <p:attrNameLst>
                                          <p:attrName>ppt_h</p:attrName>
                                        </p:attrNameLst>
                                      </p:cBhvr>
                                      <p:tavLst>
                                        <p:tav tm="0">
                                          <p:val>
                                            <p:fltVal val="0"/>
                                          </p:val>
                                        </p:tav>
                                        <p:tav tm="100000">
                                          <p:val>
                                            <p:strVal val="#ppt_h"/>
                                          </p:val>
                                        </p:tav>
                                      </p:tavLst>
                                    </p:anim>
                                    <p:anim calcmode="lin" valueType="num">
                                      <p:cBhvr>
                                        <p:cTn id="35" dur="1000" fill="hold"/>
                                        <p:tgtEl>
                                          <p:spTgt spid="22"/>
                                        </p:tgtEl>
                                        <p:attrNameLst>
                                          <p:attrName>style.rotation</p:attrName>
                                        </p:attrNameLst>
                                      </p:cBhvr>
                                      <p:tavLst>
                                        <p:tav tm="0">
                                          <p:val>
                                            <p:fltVal val="90"/>
                                          </p:val>
                                        </p:tav>
                                        <p:tav tm="100000">
                                          <p:val>
                                            <p:fltVal val="0"/>
                                          </p:val>
                                        </p:tav>
                                      </p:tavLst>
                                    </p:anim>
                                    <p:animEffect transition="in" filter="fade">
                                      <p:cBhvr>
                                        <p:cTn id="36" dur="10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ppt_x"/>
                                          </p:val>
                                        </p:tav>
                                        <p:tav tm="100000">
                                          <p:val>
                                            <p:strVal val="#ppt_x"/>
                                          </p:val>
                                        </p:tav>
                                      </p:tavLst>
                                    </p:anim>
                                    <p:anim calcmode="lin" valueType="num">
                                      <p:cBhvr additive="base">
                                        <p:cTn id="46" dur="500" fill="hold"/>
                                        <p:tgtEl>
                                          <p:spTgt spid="2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19" grpId="0"/>
      <p:bldP spid="20" grpId="0"/>
      <p:bldP spid="23" grpId="0" bldLvl="0" animBg="1"/>
      <p:bldP spid="24" grpId="0" bldLvl="0" animBg="1"/>
      <p:bldP spid="25" grpId="0" bldLvl="0" animBg="1"/>
      <p:bldP spid="2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矩形: 圆角 2"/>
          <p:cNvSpPr/>
          <p:nvPr>
            <p:custDataLst>
              <p:tags r:id="rId3"/>
            </p:custDataLst>
          </p:nvPr>
        </p:nvSpPr>
        <p:spPr>
          <a:xfrm>
            <a:off x="1018462" y="1375855"/>
            <a:ext cx="721495" cy="2552205"/>
          </a:xfrm>
          <a:prstGeom prst="roundRect">
            <a:avLst>
              <a:gd name="adj" fmla="val 0"/>
            </a:avLst>
          </a:prstGeom>
          <a:solidFill>
            <a:srgbClr val="475574"/>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4" name="矩形 3"/>
          <p:cNvSpPr/>
          <p:nvPr>
            <p:custDataLst>
              <p:tags r:id="rId4"/>
            </p:custDataLst>
          </p:nvPr>
        </p:nvSpPr>
        <p:spPr>
          <a:xfrm>
            <a:off x="1134745" y="1261745"/>
            <a:ext cx="551815" cy="2455545"/>
          </a:xfrm>
          <a:prstGeom prst="rect">
            <a:avLst/>
          </a:prstGeom>
          <a:noFill/>
        </p:spPr>
        <p:txBody>
          <a:bodyPr vert="eaVert" wrap="square" rtlCol="0">
            <a:spAutoFit/>
          </a:bodyPr>
          <a:lstStyle/>
          <a:p>
            <a:pPr algn="ctr"/>
            <a:r>
              <a:rPr lang="zh-CN" altLang="en-US" sz="2400" b="1" spc="600" dirty="0">
                <a:solidFill>
                  <a:schemeClr val="lt1"/>
                </a:solidFill>
                <a:latin typeface="微软雅黑" panose="020B0503020204020204" charset="-122"/>
                <a:ea typeface="微软雅黑" panose="020B0503020204020204" charset="-122"/>
                <a:cs typeface="+mn-ea"/>
                <a:sym typeface="+mn-lt"/>
              </a:rPr>
              <a:t>配置</a:t>
            </a:r>
            <a:r>
              <a:rPr lang="en-US" altLang="zh-CN" sz="2400" b="1" spc="600" dirty="0">
                <a:solidFill>
                  <a:schemeClr val="lt1"/>
                </a:solidFill>
                <a:latin typeface="微软雅黑" panose="020B0503020204020204" charset="-122"/>
                <a:ea typeface="微软雅黑" panose="020B0503020204020204" charset="-122"/>
                <a:cs typeface="+mn-ea"/>
                <a:sym typeface="+mn-lt"/>
              </a:rPr>
              <a:t>excel</a:t>
            </a:r>
            <a:endParaRPr lang="en-US" altLang="zh-CN" sz="2400" b="1" spc="600" dirty="0">
              <a:solidFill>
                <a:schemeClr val="lt1"/>
              </a:solidFill>
              <a:latin typeface="微软雅黑" panose="020B0503020204020204" charset="-122"/>
              <a:ea typeface="微软雅黑" panose="020B0503020204020204" charset="-122"/>
              <a:cs typeface="+mn-ea"/>
              <a:sym typeface="+mn-lt"/>
            </a:endParaRPr>
          </a:p>
        </p:txBody>
      </p:sp>
      <p:pic>
        <p:nvPicPr>
          <p:cNvPr id="11" name="图片 10"/>
          <p:cNvPicPr>
            <a:picLocks noChangeAspect="1"/>
          </p:cNvPicPr>
          <p:nvPr>
            <p:custDataLst>
              <p:tags r:id="rId5"/>
            </p:custDataLst>
          </p:nvPr>
        </p:nvPicPr>
        <p:blipFill>
          <a:blip r:embed="rId6"/>
          <a:stretch>
            <a:fillRect/>
          </a:stretch>
        </p:blipFill>
        <p:spPr>
          <a:xfrm>
            <a:off x="1896745" y="1929765"/>
            <a:ext cx="9312910" cy="439737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1" name="圆: 空心 20"/>
          <p:cNvSpPr/>
          <p:nvPr>
            <p:custDataLst>
              <p:tags r:id="rId3"/>
            </p:custDataLst>
          </p:nvPr>
        </p:nvSpPr>
        <p:spPr>
          <a:xfrm>
            <a:off x="10768484" y="5007500"/>
            <a:ext cx="2103453" cy="2103453"/>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22" name="圆: 空心 21"/>
          <p:cNvSpPr/>
          <p:nvPr>
            <p:custDataLst>
              <p:tags r:id="rId4"/>
            </p:custDataLst>
          </p:nvPr>
        </p:nvSpPr>
        <p:spPr>
          <a:xfrm>
            <a:off x="9983039" y="4730188"/>
            <a:ext cx="1579265" cy="1579265"/>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8" name="矩形: 圆角 2"/>
          <p:cNvSpPr/>
          <p:nvPr>
            <p:custDataLst>
              <p:tags r:id="rId5"/>
            </p:custDataLst>
          </p:nvPr>
        </p:nvSpPr>
        <p:spPr>
          <a:xfrm>
            <a:off x="764540" y="1180465"/>
            <a:ext cx="975360" cy="2747645"/>
          </a:xfrm>
          <a:prstGeom prst="roundRect">
            <a:avLst>
              <a:gd name="adj" fmla="val 0"/>
            </a:avLst>
          </a:prstGeom>
          <a:solidFill>
            <a:srgbClr val="475574"/>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27" name="矩形 26"/>
          <p:cNvSpPr/>
          <p:nvPr>
            <p:custDataLst>
              <p:tags r:id="rId6"/>
            </p:custDataLst>
          </p:nvPr>
        </p:nvSpPr>
        <p:spPr>
          <a:xfrm>
            <a:off x="765175" y="1261745"/>
            <a:ext cx="921385" cy="2455545"/>
          </a:xfrm>
          <a:prstGeom prst="rect">
            <a:avLst/>
          </a:prstGeom>
          <a:noFill/>
        </p:spPr>
        <p:txBody>
          <a:bodyPr vert="eaVert" wrap="square" rtlCol="0">
            <a:spAutoFit/>
          </a:bodyPr>
          <a:p>
            <a:pPr algn="ctr"/>
            <a:r>
              <a:rPr lang="zh-CN" altLang="en-US" sz="2400" b="1" spc="600" dirty="0">
                <a:solidFill>
                  <a:schemeClr val="lt1"/>
                </a:solidFill>
                <a:latin typeface="微软雅黑" panose="020B0503020204020204" charset="-122"/>
                <a:ea typeface="微软雅黑" panose="020B0503020204020204" charset="-122"/>
                <a:cs typeface="+mn-ea"/>
                <a:sym typeface="+mn-lt"/>
              </a:rPr>
              <a:t>配置</a:t>
            </a:r>
            <a:r>
              <a:rPr lang="en-US" altLang="zh-CN" sz="2400" b="1" spc="600" dirty="0">
                <a:solidFill>
                  <a:schemeClr val="lt1"/>
                </a:solidFill>
                <a:latin typeface="微软雅黑" panose="020B0503020204020204" charset="-122"/>
                <a:ea typeface="微软雅黑" panose="020B0503020204020204" charset="-122"/>
                <a:cs typeface="+mn-ea"/>
                <a:sym typeface="+mn-lt"/>
              </a:rPr>
              <a:t>properties</a:t>
            </a:r>
            <a:endParaRPr lang="en-US" altLang="zh-CN" sz="2400" b="1" spc="600" dirty="0">
              <a:solidFill>
                <a:schemeClr val="lt1"/>
              </a:solidFill>
              <a:latin typeface="微软雅黑" panose="020B0503020204020204" charset="-122"/>
              <a:ea typeface="微软雅黑" panose="020B0503020204020204" charset="-122"/>
              <a:cs typeface="+mn-ea"/>
              <a:sym typeface="+mn-lt"/>
            </a:endParaRPr>
          </a:p>
        </p:txBody>
      </p:sp>
      <p:pic>
        <p:nvPicPr>
          <p:cNvPr id="28" name="图片 27"/>
          <p:cNvPicPr>
            <a:picLocks noChangeAspect="1"/>
          </p:cNvPicPr>
          <p:nvPr/>
        </p:nvPicPr>
        <p:blipFill>
          <a:blip r:embed="rId7"/>
          <a:stretch>
            <a:fillRect/>
          </a:stretch>
        </p:blipFill>
        <p:spPr>
          <a:xfrm>
            <a:off x="2038985" y="1180465"/>
            <a:ext cx="9220200" cy="1691640"/>
          </a:xfrm>
          <a:prstGeom prst="rect">
            <a:avLst/>
          </a:prstGeom>
        </p:spPr>
      </p:pic>
      <p:pic>
        <p:nvPicPr>
          <p:cNvPr id="29" name="图片 28"/>
          <p:cNvPicPr>
            <a:picLocks noChangeAspect="1"/>
          </p:cNvPicPr>
          <p:nvPr/>
        </p:nvPicPr>
        <p:blipFill>
          <a:blip r:embed="rId8"/>
          <a:stretch>
            <a:fillRect/>
          </a:stretch>
        </p:blipFill>
        <p:spPr>
          <a:xfrm>
            <a:off x="2031365" y="3026410"/>
            <a:ext cx="9227820" cy="1981200"/>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randombar(horizontal)">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8" grpId="0" bldLvl="0"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7"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8" name="圆: 空心 21"/>
          <p:cNvSpPr/>
          <p:nvPr>
            <p:custDataLst>
              <p:tags r:id="rId3"/>
            </p:custDataLst>
          </p:nvPr>
        </p:nvSpPr>
        <p:spPr>
          <a:xfrm>
            <a:off x="9983039" y="4730188"/>
            <a:ext cx="1579265" cy="1579265"/>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29" name="矩形: 圆角 2"/>
          <p:cNvSpPr/>
          <p:nvPr>
            <p:custDataLst>
              <p:tags r:id="rId4"/>
            </p:custDataLst>
          </p:nvPr>
        </p:nvSpPr>
        <p:spPr>
          <a:xfrm>
            <a:off x="1018462" y="1375855"/>
            <a:ext cx="721495" cy="2552205"/>
          </a:xfrm>
          <a:prstGeom prst="roundRect">
            <a:avLst>
              <a:gd name="adj" fmla="val 0"/>
            </a:avLst>
          </a:prstGeom>
          <a:solidFill>
            <a:srgbClr val="475574"/>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pic>
        <p:nvPicPr>
          <p:cNvPr id="30" name="图片 29"/>
          <p:cNvPicPr>
            <a:picLocks noChangeAspect="1"/>
          </p:cNvPicPr>
          <p:nvPr/>
        </p:nvPicPr>
        <p:blipFill>
          <a:blip r:embed="rId5"/>
          <a:stretch>
            <a:fillRect/>
          </a:stretch>
        </p:blipFill>
        <p:spPr>
          <a:xfrm>
            <a:off x="2183130" y="1520190"/>
            <a:ext cx="7825740" cy="3817620"/>
          </a:xfrm>
          <a:prstGeom prst="rect">
            <a:avLst/>
          </a:prstGeom>
        </p:spPr>
      </p:pic>
      <p:sp>
        <p:nvSpPr>
          <p:cNvPr id="31" name="矩形 30"/>
          <p:cNvSpPr/>
          <p:nvPr>
            <p:custDataLst>
              <p:tags r:id="rId6"/>
            </p:custDataLst>
          </p:nvPr>
        </p:nvSpPr>
        <p:spPr>
          <a:xfrm>
            <a:off x="1134745" y="1261745"/>
            <a:ext cx="551815" cy="2455545"/>
          </a:xfrm>
          <a:prstGeom prst="rect">
            <a:avLst/>
          </a:prstGeom>
          <a:noFill/>
        </p:spPr>
        <p:txBody>
          <a:bodyPr vert="eaVert" wrap="square" rtlCol="0">
            <a:spAutoFit/>
          </a:bodyPr>
          <a:p>
            <a:pPr algn="ctr"/>
            <a:r>
              <a:rPr lang="zh-CN" altLang="en-US" sz="2400" b="1" spc="600" dirty="0">
                <a:solidFill>
                  <a:schemeClr val="lt1"/>
                </a:solidFill>
                <a:latin typeface="微软雅黑" panose="020B0503020204020204" charset="-122"/>
                <a:ea typeface="微软雅黑" panose="020B0503020204020204" charset="-122"/>
                <a:cs typeface="+mn-ea"/>
                <a:sym typeface="+mn-lt"/>
              </a:rPr>
              <a:t>配置</a:t>
            </a:r>
            <a:r>
              <a:rPr lang="en-US" altLang="zh-CN" sz="2400" b="1" spc="600" dirty="0">
                <a:solidFill>
                  <a:schemeClr val="lt1"/>
                </a:solidFill>
                <a:latin typeface="微软雅黑" panose="020B0503020204020204" charset="-122"/>
                <a:ea typeface="微软雅黑" panose="020B0503020204020204" charset="-122"/>
                <a:cs typeface="+mn-ea"/>
                <a:sym typeface="+mn-lt"/>
              </a:rPr>
              <a:t>XML</a:t>
            </a:r>
            <a:endParaRPr lang="en-US" altLang="zh-CN" sz="2400" b="1" spc="600" dirty="0">
              <a:solidFill>
                <a:schemeClr val="lt1"/>
              </a:solidFill>
              <a:latin typeface="微软雅黑" panose="020B0503020204020204" charset="-122"/>
              <a:ea typeface="微软雅黑" panose="020B0503020204020204" charset="-122"/>
              <a:cs typeface="+mn-ea"/>
              <a:sym typeface="+mn-lt"/>
            </a:endParaRPr>
          </a:p>
        </p:txBody>
      </p:sp>
      <p:sp>
        <p:nvSpPr>
          <p:cNvPr id="32" name="圆: 空心 20"/>
          <p:cNvSpPr/>
          <p:nvPr>
            <p:custDataLst>
              <p:tags r:id="rId7"/>
            </p:custDataLst>
          </p:nvPr>
        </p:nvSpPr>
        <p:spPr>
          <a:xfrm>
            <a:off x="10768484" y="5007500"/>
            <a:ext cx="2103453" cy="2103453"/>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randombar(horizontal)">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1" grpId="0"/>
      <p:bldP spid="3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标题 17"/>
          <p:cNvSpPr>
            <a:spLocks noGrp="1"/>
          </p:cNvSpPr>
          <p:nvPr>
            <p:ph type="ctrTitle"/>
          </p:nvPr>
        </p:nvSpPr>
        <p:spPr/>
        <p:txBody>
          <a:bodyPr/>
          <a:p>
            <a:endParaRPr lang="zh-CN" altLang="en-US"/>
          </a:p>
        </p:txBody>
      </p:sp>
      <p:sp>
        <p:nvSpPr>
          <p:cNvPr id="19" name="副标题 18"/>
          <p:cNvSpPr>
            <a:spLocks noGrp="1"/>
          </p:cNvSpPr>
          <p:nvPr>
            <p:ph type="subTitle" idx="1"/>
          </p:nvPr>
        </p:nvSpPr>
        <p:spPr/>
        <p:txBody>
          <a:bodyPr/>
          <a:p>
            <a:endParaRPr lang="zh-CN" altLang="en-US"/>
          </a:p>
        </p:txBody>
      </p:sp>
      <p:sp>
        <p:nvSpPr>
          <p:cNvPr id="20" name="文本占位符 19"/>
          <p:cNvSpPr>
            <a:spLocks noGrp="1"/>
          </p:cNvSpPr>
          <p:nvPr>
            <p:ph type="body" sz="quarter" idx="13"/>
          </p:nvPr>
        </p:nvSpPr>
        <p:spPr/>
        <p:txBody>
          <a:bodyPr/>
          <a:p>
            <a:endParaRPr lang="zh-CN" altLang="en-US"/>
          </a:p>
        </p:txBody>
      </p:sp>
      <p:grpSp>
        <p:nvGrpSpPr>
          <p:cNvPr id="2" name="组合 1"/>
          <p:cNvGrpSpPr/>
          <p:nvPr/>
        </p:nvGrpSpPr>
        <p:grpSpPr>
          <a:xfrm>
            <a:off x="0" y="0"/>
            <a:ext cx="12192000" cy="6858000"/>
            <a:chOff x="349955" y="1137356"/>
            <a:chExt cx="12192000" cy="6858000"/>
          </a:xfrm>
        </p:grpSpPr>
        <p:grpSp>
          <p:nvGrpSpPr>
            <p:cNvPr id="3" name="组合 2"/>
            <p:cNvGrpSpPr/>
            <p:nvPr/>
          </p:nvGrpSpPr>
          <p:grpSpPr>
            <a:xfrm>
              <a:off x="349955" y="1137356"/>
              <a:ext cx="12192000" cy="3429000"/>
              <a:chOff x="349955" y="1137356"/>
              <a:chExt cx="12192000" cy="3429000"/>
            </a:xfrm>
          </p:grpSpPr>
          <p:pic>
            <p:nvPicPr>
              <p:cNvPr id="6" name="图片 5"/>
              <p:cNvPicPr>
                <a:picLocks noChangeAspect="1"/>
              </p:cNvPicPr>
              <p:nvPr>
                <p:custDataLst>
                  <p:tags r:id="rId1"/>
                </p:custDataLst>
              </p:nvPr>
            </p:nvPicPr>
            <p:blipFill rotWithShape="1">
              <a:blip r:embed="rId2" cstate="screen"/>
              <a:srcRect l="4925" r="7517"/>
              <a:stretch>
                <a:fillRect/>
              </a:stretch>
            </p:blipFill>
            <p:spPr>
              <a:xfrm>
                <a:off x="349955" y="1137356"/>
                <a:ext cx="6096000" cy="3429000"/>
              </a:xfrm>
              <a:prstGeom prst="rect">
                <a:avLst/>
              </a:prstGeom>
            </p:spPr>
          </p:pic>
          <p:pic>
            <p:nvPicPr>
              <p:cNvPr id="7" name="图片 6"/>
              <p:cNvPicPr>
                <a:picLocks noChangeAspect="1"/>
              </p:cNvPicPr>
              <p:nvPr>
                <p:custDataLst>
                  <p:tags r:id="rId3"/>
                </p:custDataLst>
              </p:nvPr>
            </p:nvPicPr>
            <p:blipFill rotWithShape="1">
              <a:blip r:embed="rId2" cstate="screen"/>
              <a:srcRect l="4925" r="7517"/>
              <a:stretch>
                <a:fillRect/>
              </a:stretch>
            </p:blipFill>
            <p:spPr>
              <a:xfrm>
                <a:off x="6445955" y="1137356"/>
                <a:ext cx="6096000" cy="3429000"/>
              </a:xfrm>
              <a:prstGeom prst="rect">
                <a:avLst/>
              </a:prstGeom>
            </p:spPr>
          </p:pic>
        </p:grpSp>
        <p:pic>
          <p:nvPicPr>
            <p:cNvPr id="4" name="图片 3"/>
            <p:cNvPicPr>
              <a:picLocks noChangeAspect="1"/>
            </p:cNvPicPr>
            <p:nvPr>
              <p:custDataLst>
                <p:tags r:id="rId4"/>
              </p:custDataLst>
            </p:nvPr>
          </p:nvPicPr>
          <p:blipFill rotWithShape="1">
            <a:blip r:embed="rId2" cstate="screen"/>
            <a:srcRect l="4925" r="7517"/>
            <a:stretch>
              <a:fillRect/>
            </a:stretch>
          </p:blipFill>
          <p:spPr>
            <a:xfrm>
              <a:off x="349955" y="4566356"/>
              <a:ext cx="6096000" cy="3429000"/>
            </a:xfrm>
            <a:prstGeom prst="rect">
              <a:avLst/>
            </a:prstGeom>
          </p:spPr>
        </p:pic>
        <p:pic>
          <p:nvPicPr>
            <p:cNvPr id="5" name="图片 4"/>
            <p:cNvPicPr>
              <a:picLocks noChangeAspect="1"/>
            </p:cNvPicPr>
            <p:nvPr>
              <p:custDataLst>
                <p:tags r:id="rId5"/>
              </p:custDataLst>
            </p:nvPr>
          </p:nvPicPr>
          <p:blipFill rotWithShape="1">
            <a:blip r:embed="rId2" cstate="screen"/>
            <a:srcRect l="4925" r="7517"/>
            <a:stretch>
              <a:fillRect/>
            </a:stretch>
          </p:blipFill>
          <p:spPr>
            <a:xfrm>
              <a:off x="6445955" y="4566356"/>
              <a:ext cx="6096000" cy="3429000"/>
            </a:xfrm>
            <a:prstGeom prst="rect">
              <a:avLst/>
            </a:prstGeom>
          </p:spPr>
        </p:pic>
      </p:grpSp>
      <p:grpSp>
        <p:nvGrpSpPr>
          <p:cNvPr id="10" name="组合 9"/>
          <p:cNvGrpSpPr/>
          <p:nvPr/>
        </p:nvGrpSpPr>
        <p:grpSpPr>
          <a:xfrm>
            <a:off x="1434302" y="793451"/>
            <a:ext cx="1972090" cy="2645659"/>
            <a:chOff x="1404892" y="1201756"/>
            <a:chExt cx="3448463" cy="4626288"/>
          </a:xfrm>
        </p:grpSpPr>
        <p:sp>
          <p:nvSpPr>
            <p:cNvPr id="8" name="矩形: 圆角 7"/>
            <p:cNvSpPr/>
            <p:nvPr>
              <p:custDataLst>
                <p:tags r:id="rId6"/>
              </p:custDataLst>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custDataLst>
                <p:tags r:id="rId7"/>
              </p:custDataLst>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custDataLst>
              <p:tags r:id="rId8"/>
            </p:custDataLst>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custDataLst>
              <p:tags r:id="rId9"/>
            </p:custDataLst>
          </p:nvPr>
        </p:nvSpPr>
        <p:spPr>
          <a:xfrm>
            <a:off x="1918039" y="1727842"/>
            <a:ext cx="1355475" cy="1106805"/>
          </a:xfrm>
          <a:prstGeom prst="rect">
            <a:avLst/>
          </a:prstGeom>
          <a:noFill/>
        </p:spPr>
        <p:txBody>
          <a:bodyPr wrap="square" rtlCol="0">
            <a:spAutoFit/>
          </a:bodyPr>
          <a:lstStyle/>
          <a:p>
            <a:r>
              <a:rPr lang="en-US" altLang="zh-CN" sz="6600" b="1" dirty="0">
                <a:solidFill>
                  <a:srgbClr val="475574"/>
                </a:solidFill>
                <a:cs typeface="+mn-ea"/>
                <a:sym typeface="+mn-lt"/>
              </a:rPr>
              <a:t>04.</a:t>
            </a:r>
            <a:endParaRPr lang="zh-CN" altLang="en-US" sz="6600" b="1" dirty="0">
              <a:solidFill>
                <a:srgbClr val="475574"/>
              </a:solidFill>
              <a:cs typeface="+mn-ea"/>
              <a:sym typeface="+mn-lt"/>
            </a:endParaRPr>
          </a:p>
        </p:txBody>
      </p:sp>
      <p:sp>
        <p:nvSpPr>
          <p:cNvPr id="13" name="矩形 12"/>
          <p:cNvSpPr/>
          <p:nvPr>
            <p:custDataLst>
              <p:tags r:id="rId10"/>
            </p:custDataLst>
          </p:nvPr>
        </p:nvSpPr>
        <p:spPr>
          <a:xfrm>
            <a:off x="5368436" y="3179060"/>
            <a:ext cx="4297680" cy="829945"/>
          </a:xfrm>
          <a:prstGeom prst="rect">
            <a:avLst/>
          </a:prstGeom>
        </p:spPr>
        <p:txBody>
          <a:bodyPr wrap="none">
            <a:spAutoFit/>
          </a:bodyPr>
          <a:lstStyle/>
          <a:p>
            <a:pPr algn="l"/>
            <a:r>
              <a:rPr lang="zh-CN" altLang="en-US" sz="4800" b="1" spc="600" dirty="0">
                <a:solidFill>
                  <a:srgbClr val="475574"/>
                </a:solidFill>
                <a:cs typeface="+mn-ea"/>
                <a:sym typeface="+mn-lt"/>
              </a:rPr>
              <a:t>测试脚本编写</a:t>
            </a:r>
            <a:endParaRPr lang="zh-CN" altLang="en-US" sz="4800" b="1" spc="600" dirty="0">
              <a:solidFill>
                <a:srgbClr val="475574"/>
              </a:solidFill>
              <a:cs typeface="+mn-ea"/>
              <a:sym typeface="+mn-lt"/>
            </a:endParaRPr>
          </a:p>
        </p:txBody>
      </p:sp>
      <p:sp>
        <p:nvSpPr>
          <p:cNvPr id="14" name="椭圆 13"/>
          <p:cNvSpPr/>
          <p:nvPr>
            <p:custDataLst>
              <p:tags r:id="rId11"/>
            </p:custDataLst>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5" name="矩形 14"/>
          <p:cNvSpPr/>
          <p:nvPr>
            <p:custDataLst>
              <p:tags r:id="rId12"/>
            </p:custDataLst>
          </p:nvPr>
        </p:nvSpPr>
        <p:spPr>
          <a:xfrm>
            <a:off x="6198558" y="3995103"/>
            <a:ext cx="2775585" cy="337185"/>
          </a:xfrm>
          <a:prstGeom prst="rect">
            <a:avLst/>
          </a:prstGeom>
        </p:spPr>
        <p:txBody>
          <a:bodyPr wrap="none">
            <a:spAutoFit/>
          </a:bodyPr>
          <a:lstStyle/>
          <a:p>
            <a:pPr algn="ctr"/>
            <a:r>
              <a:rPr lang="zh-CN" altLang="en-US" sz="1600" b="1" spc="300" dirty="0">
                <a:gradFill flip="none" rotWithShape="1">
                  <a:gsLst>
                    <a:gs pos="81000">
                      <a:srgbClr val="C8B59D"/>
                    </a:gs>
                    <a:gs pos="52000">
                      <a:srgbClr val="475574"/>
                    </a:gs>
                    <a:gs pos="7000">
                      <a:srgbClr val="475574"/>
                    </a:gs>
                    <a:gs pos="100000">
                      <a:srgbClr val="F2D4AA"/>
                    </a:gs>
                  </a:gsLst>
                  <a:lin ang="2700000" scaled="1"/>
                  <a:tileRect/>
                </a:gradFill>
                <a:cs typeface="+mn-ea"/>
                <a:sym typeface="+mn-lt"/>
              </a:rPr>
              <a:t>创新  合作  统筹  成长 </a:t>
            </a:r>
            <a:endParaRPr lang="zh-CN" altLang="en-US" sz="1600" b="1" spc="300" dirty="0">
              <a:gradFill flip="none" rotWithShape="1">
                <a:gsLst>
                  <a:gs pos="20000">
                    <a:srgbClr val="475574"/>
                  </a:gs>
                  <a:gs pos="77000">
                    <a:srgbClr val="F2D4AA"/>
                  </a:gs>
                </a:gsLst>
                <a:lin ang="2700000" scaled="1"/>
                <a:tileRect/>
              </a:gradFill>
              <a:cs typeface="+mn-ea"/>
              <a:sym typeface="+mn-lt"/>
            </a:endParaRPr>
          </a:p>
        </p:txBody>
      </p:sp>
      <p:sp>
        <p:nvSpPr>
          <p:cNvPr id="16" name="文本框 15"/>
          <p:cNvSpPr txBox="1"/>
          <p:nvPr>
            <p:custDataLst>
              <p:tags r:id="rId13"/>
            </p:custDataLst>
          </p:nvPr>
        </p:nvSpPr>
        <p:spPr>
          <a:xfrm>
            <a:off x="5645315" y="2847943"/>
            <a:ext cx="3886356" cy="337185"/>
          </a:xfrm>
          <a:prstGeom prst="rect">
            <a:avLst/>
          </a:prstGeom>
          <a:solidFill>
            <a:schemeClr val="bg1"/>
          </a:solidFill>
        </p:spPr>
        <p:txBody>
          <a:bodyPr vert="horz" wrap="square" rtlCol="0">
            <a:spAutoFit/>
          </a:bodyPr>
          <a:lstStyle>
            <a:defPPr>
              <a:defRPr lang="en-US"/>
            </a:defPPr>
            <a:lvl1pPr>
              <a:defRPr spc="600">
                <a:solidFill>
                  <a:srgbClr val="1E496C"/>
                </a:solidFill>
                <a:latin typeface="思源黑体 CN Regular" panose="020B0500000000000000" pitchFamily="34" charset="-122"/>
                <a:ea typeface="思源黑体 CN Regular" panose="020B0500000000000000" pitchFamily="34" charset="-122"/>
              </a:defRPr>
            </a:lvl1pPr>
          </a:lstStyle>
          <a:p>
            <a:pPr algn="ctr"/>
            <a:r>
              <a:rPr lang="en-US" altLang="zh-CN" sz="1600" dirty="0">
                <a:latin typeface="+mn-lt"/>
                <a:ea typeface="+mn-ea"/>
                <a:cs typeface="+mn-ea"/>
                <a:sym typeface="+mn-lt"/>
              </a:rPr>
              <a:t>COMPANY TRAINING</a:t>
            </a:r>
            <a:endParaRPr lang="zh-CN" altLang="en-US" sz="1600" dirty="0">
              <a:latin typeface="+mn-lt"/>
              <a:ea typeface="+mn-ea"/>
              <a:cs typeface="+mn-ea"/>
              <a:sym typeface="+mn-lt"/>
            </a:endParaRPr>
          </a:p>
        </p:txBody>
      </p:sp>
      <p:sp>
        <p:nvSpPr>
          <p:cNvPr id="17" name="椭圆 16"/>
          <p:cNvSpPr/>
          <p:nvPr>
            <p:custDataLst>
              <p:tags r:id="rId14"/>
            </p:custDataLst>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 calcmode="lin" valueType="num">
                                      <p:cBhvr>
                                        <p:cTn id="33" dur="1000" fill="hold"/>
                                        <p:tgtEl>
                                          <p:spTgt spid="14"/>
                                        </p:tgtEl>
                                        <p:attrNameLst>
                                          <p:attrName>style.rotation</p:attrName>
                                        </p:attrNameLst>
                                      </p:cBhvr>
                                      <p:tavLst>
                                        <p:tav tm="0">
                                          <p:val>
                                            <p:fltVal val="90"/>
                                          </p:val>
                                        </p:tav>
                                        <p:tav tm="100000">
                                          <p:val>
                                            <p:fltVal val="0"/>
                                          </p:val>
                                        </p:tav>
                                      </p:tavLst>
                                    </p:anim>
                                    <p:animEffect transition="in" filter="fade">
                                      <p:cBhvr>
                                        <p:cTn id="34" dur="1000"/>
                                        <p:tgtEl>
                                          <p:spTgt spid="1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1000" fill="hold"/>
                                        <p:tgtEl>
                                          <p:spTgt spid="17"/>
                                        </p:tgtEl>
                                        <p:attrNameLst>
                                          <p:attrName>ppt_w</p:attrName>
                                        </p:attrNameLst>
                                      </p:cBhvr>
                                      <p:tavLst>
                                        <p:tav tm="0">
                                          <p:val>
                                            <p:fltVal val="0"/>
                                          </p:val>
                                        </p:tav>
                                        <p:tav tm="100000">
                                          <p:val>
                                            <p:strVal val="#ppt_w"/>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style.rotation</p:attrName>
                                        </p:attrNameLst>
                                      </p:cBhvr>
                                      <p:tavLst>
                                        <p:tav tm="0">
                                          <p:val>
                                            <p:fltVal val="90"/>
                                          </p:val>
                                        </p:tav>
                                        <p:tav tm="100000">
                                          <p:val>
                                            <p:fltVal val="0"/>
                                          </p:val>
                                        </p:tav>
                                      </p:tavLst>
                                    </p:anim>
                                    <p:animEffect transition="in" filter="fade">
                                      <p:cBhvr>
                                        <p:cTn id="4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15" grpId="0"/>
      <p:bldP spid="16" grpId="0" bldLvl="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5"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圆角 11"/>
          <p:cNvSpPr/>
          <p:nvPr>
            <p:custDataLst>
              <p:tags r:id="rId3"/>
            </p:custDataLst>
          </p:nvPr>
        </p:nvSpPr>
        <p:spPr>
          <a:xfrm>
            <a:off x="5533109" y="1366743"/>
            <a:ext cx="5932060" cy="4401177"/>
          </a:xfrm>
          <a:prstGeom prst="roundRect">
            <a:avLst>
              <a:gd name="adj" fmla="val 0"/>
            </a:avLst>
          </a:prstGeom>
          <a:solidFill>
            <a:schemeClr val="lt1"/>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10" name="文本占位符 12"/>
          <p:cNvSpPr txBox="1"/>
          <p:nvPr>
            <p:custDataLst>
              <p:tags r:id="rId4"/>
            </p:custDataLst>
          </p:nvPr>
        </p:nvSpPr>
        <p:spPr>
          <a:xfrm>
            <a:off x="6285113" y="1611889"/>
            <a:ext cx="4808267" cy="1568450"/>
          </a:xfrm>
          <a:prstGeom prst="rect">
            <a:avLst/>
          </a:prstGeom>
        </p:spPr>
        <p:txBody>
          <a:bodyPr wrap="square">
            <a:spAutoFit/>
          </a:bodyPr>
          <a:lstStyle>
            <a:defPPr>
              <a:defRPr lang="en-US"/>
            </a:defPPr>
            <a:lvl1pPr algn="just">
              <a:lnSpc>
                <a:spcPct val="150000"/>
              </a:lnSpc>
              <a:defRPr sz="1600" spc="300">
                <a:solidFill>
                  <a:srgbClr val="1C2035"/>
                </a:solidFill>
                <a:latin typeface="思源黑体 CN Regular" panose="020B0500000000000000" pitchFamily="34" charset="-122"/>
                <a:ea typeface="思源黑体 CN Regular" panose="020B0500000000000000"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dk1"/>
                </a:solidFill>
                <a:latin typeface="微软雅黑" panose="020B0503020204020204" charset="-122"/>
                <a:ea typeface="微软雅黑" panose="020B0503020204020204" charset="-122"/>
                <a:cs typeface="微软雅黑" panose="020B0503020204020204" charset="-122"/>
                <a:sym typeface="+mn-lt"/>
              </a:rPr>
              <a:t>分层管理的</a:t>
            </a:r>
            <a:r>
              <a:rPr lang="zh-CN" altLang="en-US" b="1" dirty="0">
                <a:solidFill>
                  <a:schemeClr val="dk1"/>
                </a:solidFill>
                <a:latin typeface="微软雅黑" panose="020B0503020204020204" charset="-122"/>
                <a:ea typeface="微软雅黑" panose="020B0503020204020204" charset="-122"/>
                <a:cs typeface="微软雅黑" panose="020B0503020204020204" charset="-122"/>
                <a:sym typeface="+mn-lt"/>
              </a:rPr>
              <a:t>目的</a:t>
            </a:r>
            <a:endParaRPr lang="en-US" altLang="zh-CN" b="1" dirty="0">
              <a:solidFill>
                <a:schemeClr val="dk1"/>
              </a:solidFill>
              <a:latin typeface="微软雅黑" panose="020B0503020204020204" charset="-122"/>
              <a:ea typeface="微软雅黑" panose="020B0503020204020204" charset="-122"/>
              <a:cs typeface="微软雅黑" panose="020B0503020204020204" charset="-122"/>
              <a:sym typeface="+mn-lt"/>
            </a:endParaRPr>
          </a:p>
          <a:p>
            <a:r>
              <a:rPr lang="zh-CN" altLang="en-US" dirty="0">
                <a:solidFill>
                  <a:schemeClr val="dk1"/>
                </a:solidFill>
                <a:latin typeface="微软雅黑" panose="020B0503020204020204" charset="-122"/>
                <a:ea typeface="微软雅黑" panose="020B0503020204020204" charset="-122"/>
                <a:cs typeface="微软雅黑" panose="020B0503020204020204" charset="-122"/>
                <a:sym typeface="+mn-lt"/>
              </a:rPr>
              <a:t>结构明确，降低模块之间的耦合度，测试人员明确在那块编写</a:t>
            </a:r>
            <a:r>
              <a:rPr lang="en-US" altLang="zh-CN" dirty="0">
                <a:solidFill>
                  <a:schemeClr val="dk1"/>
                </a:solidFill>
                <a:latin typeface="微软雅黑" panose="020B0503020204020204" charset="-122"/>
                <a:ea typeface="微软雅黑" panose="020B0503020204020204" charset="-122"/>
                <a:cs typeface="微软雅黑" panose="020B0503020204020204" charset="-122"/>
                <a:sym typeface="+mn-lt"/>
              </a:rPr>
              <a:t>case</a:t>
            </a:r>
            <a:r>
              <a:rPr lang="zh-CN" altLang="en-US" dirty="0">
                <a:solidFill>
                  <a:schemeClr val="dk1"/>
                </a:solidFill>
                <a:latin typeface="微软雅黑" panose="020B0503020204020204" charset="-122"/>
                <a:ea typeface="微软雅黑" panose="020B0503020204020204" charset="-122"/>
                <a:cs typeface="微软雅黑" panose="020B0503020204020204" charset="-122"/>
                <a:sym typeface="+mn-lt"/>
              </a:rPr>
              <a:t>类，公共配置无需太了解就可以上手进行接口测试。</a:t>
            </a:r>
            <a:endParaRPr lang="zh-CN" altLang="en-US" dirty="0">
              <a:solidFill>
                <a:schemeClr val="dk1"/>
              </a:solidFill>
              <a:latin typeface="微软雅黑" panose="020B0503020204020204" charset="-122"/>
              <a:ea typeface="微软雅黑" panose="020B0503020204020204" charset="-122"/>
              <a:cs typeface="微软雅黑" panose="020B0503020204020204" charset="-122"/>
              <a:sym typeface="+mn-lt"/>
            </a:endParaRPr>
          </a:p>
        </p:txBody>
      </p:sp>
      <p:sp>
        <p:nvSpPr>
          <p:cNvPr id="11" name="文本占位符 14"/>
          <p:cNvSpPr txBox="1"/>
          <p:nvPr>
            <p:custDataLst>
              <p:tags r:id="rId5"/>
            </p:custDataLst>
          </p:nvPr>
        </p:nvSpPr>
        <p:spPr>
          <a:xfrm>
            <a:off x="6285113" y="3529321"/>
            <a:ext cx="4808267" cy="2306955"/>
          </a:xfrm>
          <a:prstGeom prst="rect">
            <a:avLst/>
          </a:prstGeom>
        </p:spPr>
        <p:txBody>
          <a:bodyPr wrap="square">
            <a:spAutoFit/>
          </a:bodyPr>
          <a:lstStyle>
            <a:defPPr>
              <a:defRPr lang="en-US"/>
            </a:defPPr>
            <a:lvl1pPr algn="just">
              <a:lnSpc>
                <a:spcPct val="150000"/>
              </a:lnSpc>
              <a:defRPr sz="1600" spc="300">
                <a:solidFill>
                  <a:srgbClr val="1C2035"/>
                </a:solidFill>
                <a:latin typeface="思源黑体 CN Regular" panose="020B0500000000000000" pitchFamily="34" charset="-122"/>
                <a:ea typeface="思源黑体 CN Regular" panose="020B0500000000000000"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dk1"/>
                </a:solidFill>
                <a:latin typeface="微软雅黑" panose="020B0503020204020204" charset="-122"/>
                <a:ea typeface="微软雅黑" panose="020B0503020204020204" charset="-122"/>
                <a:cs typeface="+mn-ea"/>
                <a:sym typeface="+mn-lt"/>
              </a:rPr>
              <a:t>分层管理的</a:t>
            </a:r>
            <a:r>
              <a:rPr lang="zh-CN" altLang="en-US" b="1" dirty="0">
                <a:solidFill>
                  <a:schemeClr val="dk1"/>
                </a:solidFill>
                <a:latin typeface="微软雅黑" panose="020B0503020204020204" charset="-122"/>
                <a:ea typeface="微软雅黑" panose="020B0503020204020204" charset="-122"/>
                <a:cs typeface="+mn-ea"/>
                <a:sym typeface="+mn-lt"/>
              </a:rPr>
              <a:t>意义</a:t>
            </a:r>
            <a:endParaRPr lang="en-US" altLang="zh-CN" b="1" dirty="0">
              <a:solidFill>
                <a:schemeClr val="dk1"/>
              </a:solidFill>
              <a:latin typeface="微软雅黑" panose="020B0503020204020204" charset="-122"/>
              <a:ea typeface="微软雅黑" panose="020B0503020204020204" charset="-122"/>
              <a:cs typeface="+mn-ea"/>
              <a:sym typeface="+mn-lt"/>
            </a:endParaRPr>
          </a:p>
          <a:p>
            <a:r>
              <a:rPr lang="zh-CN" altLang="en-US" dirty="0">
                <a:solidFill>
                  <a:schemeClr val="dk1"/>
                </a:solidFill>
                <a:latin typeface="微软雅黑" panose="020B0503020204020204" charset="-122"/>
                <a:ea typeface="微软雅黑" panose="020B0503020204020204" charset="-122"/>
                <a:cs typeface="+mn-ea"/>
                <a:sym typeface="+mn-lt"/>
              </a:rPr>
              <a:t>易维护，无需每个人写代码脚本，在用例模板内可维护性高很多，</a:t>
            </a:r>
            <a:r>
              <a:rPr lang="en-US" altLang="zh-CN" dirty="0">
                <a:solidFill>
                  <a:schemeClr val="dk1"/>
                </a:solidFill>
                <a:latin typeface="微软雅黑" panose="020B0503020204020204" charset="-122"/>
                <a:ea typeface="微软雅黑" panose="020B0503020204020204" charset="-122"/>
                <a:cs typeface="+mn-ea"/>
                <a:sym typeface="+mn-lt"/>
              </a:rPr>
              <a:t>case</a:t>
            </a:r>
            <a:r>
              <a:rPr lang="zh-CN" altLang="en-US" dirty="0">
                <a:solidFill>
                  <a:schemeClr val="dk1"/>
                </a:solidFill>
                <a:latin typeface="微软雅黑" panose="020B0503020204020204" charset="-122"/>
                <a:ea typeface="微软雅黑" panose="020B0503020204020204" charset="-122"/>
                <a:cs typeface="+mn-ea"/>
                <a:sym typeface="+mn-lt"/>
              </a:rPr>
              <a:t>类复制粘贴能完成大多接口测试。</a:t>
            </a:r>
            <a:endParaRPr lang="zh-CN" altLang="en-US" dirty="0">
              <a:solidFill>
                <a:schemeClr val="dk1"/>
              </a:solidFill>
              <a:latin typeface="微软雅黑" panose="020B0503020204020204" charset="-122"/>
              <a:ea typeface="微软雅黑" panose="020B0503020204020204" charset="-122"/>
              <a:cs typeface="+mn-ea"/>
              <a:sym typeface="+mn-lt"/>
            </a:endParaRPr>
          </a:p>
          <a:p>
            <a:r>
              <a:rPr lang="zh-CN" altLang="en-US" dirty="0">
                <a:solidFill>
                  <a:schemeClr val="dk1"/>
                </a:solidFill>
                <a:latin typeface="微软雅黑" panose="020B0503020204020204" charset="-122"/>
                <a:ea typeface="微软雅黑" panose="020B0503020204020204" charset="-122"/>
                <a:cs typeface="+mn-ea"/>
                <a:sym typeface="+mn-lt"/>
              </a:rPr>
              <a:t>易交接，自动化模板基本都能看懂，思路一目了然。</a:t>
            </a:r>
            <a:endParaRPr lang="zh-CN" altLang="en-US" dirty="0">
              <a:solidFill>
                <a:schemeClr val="dk1"/>
              </a:solidFill>
              <a:latin typeface="微软雅黑" panose="020B0503020204020204" charset="-122"/>
              <a:ea typeface="微软雅黑" panose="020B0503020204020204" charset="-122"/>
              <a:cs typeface="+mn-ea"/>
              <a:sym typeface="+mn-lt"/>
            </a:endParaRPr>
          </a:p>
        </p:txBody>
      </p:sp>
      <p:sp>
        <p:nvSpPr>
          <p:cNvPr id="13" name="椭圆 12"/>
          <p:cNvSpPr/>
          <p:nvPr>
            <p:custDataLst>
              <p:tags r:id="rId6"/>
            </p:custDataLst>
          </p:nvPr>
        </p:nvSpPr>
        <p:spPr>
          <a:xfrm flipV="1">
            <a:off x="5882431" y="3588027"/>
            <a:ext cx="427137" cy="427137"/>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14" name="椭圆 13"/>
          <p:cNvSpPr/>
          <p:nvPr>
            <p:custDataLst>
              <p:tags r:id="rId7"/>
            </p:custDataLst>
          </p:nvPr>
        </p:nvSpPr>
        <p:spPr>
          <a:xfrm flipV="1">
            <a:off x="5858108" y="1692615"/>
            <a:ext cx="427137" cy="427137"/>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grpSp>
        <p:nvGrpSpPr>
          <p:cNvPr id="9" name="组合 8"/>
          <p:cNvGrpSpPr/>
          <p:nvPr/>
        </p:nvGrpSpPr>
        <p:grpSpPr>
          <a:xfrm>
            <a:off x="808302" y="2346122"/>
            <a:ext cx="4724806" cy="2165756"/>
            <a:chOff x="6405233" y="1793295"/>
            <a:chExt cx="4724806" cy="2165756"/>
          </a:xfrm>
        </p:grpSpPr>
        <p:grpSp>
          <p:nvGrpSpPr>
            <p:cNvPr id="7" name="组合 6"/>
            <p:cNvGrpSpPr/>
            <p:nvPr/>
          </p:nvGrpSpPr>
          <p:grpSpPr>
            <a:xfrm>
              <a:off x="6405233" y="2069960"/>
              <a:ext cx="4497228" cy="1889091"/>
              <a:chOff x="1079607" y="2115896"/>
              <a:chExt cx="4497228" cy="2024026"/>
            </a:xfrm>
          </p:grpSpPr>
          <p:sp>
            <p:nvSpPr>
              <p:cNvPr id="4" name="矩形: 圆角 3"/>
              <p:cNvSpPr/>
              <p:nvPr>
                <p:custDataLst>
                  <p:tags r:id="rId8"/>
                </p:custDataLst>
              </p:nvPr>
            </p:nvSpPr>
            <p:spPr>
              <a:xfrm>
                <a:off x="1079607" y="2115896"/>
                <a:ext cx="4497228" cy="2024026"/>
              </a:xfrm>
              <a:prstGeom prst="roundRect">
                <a:avLst>
                  <a:gd name="adj" fmla="val 0"/>
                </a:avLst>
              </a:prstGeom>
              <a:solidFill>
                <a:schemeClr val="lt1"/>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grpSp>
            <p:nvGrpSpPr>
              <p:cNvPr id="6" name="组合 5"/>
              <p:cNvGrpSpPr/>
              <p:nvPr/>
            </p:nvGrpSpPr>
            <p:grpSpPr>
              <a:xfrm>
                <a:off x="1464426" y="2472759"/>
                <a:ext cx="3851152" cy="1350892"/>
                <a:chOff x="1464426" y="2472759"/>
                <a:chExt cx="3851152" cy="1350892"/>
              </a:xfrm>
            </p:grpSpPr>
            <p:sp>
              <p:nvSpPr>
                <p:cNvPr id="2" name="文本框 1"/>
                <p:cNvSpPr txBox="1"/>
                <p:nvPr/>
              </p:nvSpPr>
              <p:spPr>
                <a:xfrm>
                  <a:off x="1464426" y="2934424"/>
                  <a:ext cx="3851152" cy="889227"/>
                </a:xfrm>
                <a:prstGeom prst="rect">
                  <a:avLst/>
                </a:prstGeom>
              </p:spPr>
              <p:txBody>
                <a:bodyPr wrap="square">
                  <a:spAutoFit/>
                </a:bodyPr>
                <a:lstStyle>
                  <a:defPPr>
                    <a:defRPr lang="en-US"/>
                  </a:defPPr>
                  <a:lvl1pPr algn="just">
                    <a:lnSpc>
                      <a:spcPct val="150000"/>
                    </a:lnSpc>
                    <a:defRPr sz="1600" spc="300">
                      <a:solidFill>
                        <a:srgbClr val="1C2035"/>
                      </a:solidFill>
                      <a:latin typeface="思源黑体 CN Regular" panose="020B0500000000000000" pitchFamily="34" charset="-122"/>
                      <a:ea typeface="思源黑体 CN Regular" panose="020B0500000000000000" pitchFamily="34" charset="-122"/>
                    </a:defRPr>
                  </a:lvl1pPr>
                </a:lstStyle>
                <a:p>
                  <a:r>
                    <a:rPr lang="en-US" altLang="zh-CN" dirty="0">
                      <a:solidFill>
                        <a:srgbClr val="1C2035"/>
                      </a:solidFill>
                      <a:latin typeface="微软雅黑" panose="020B0503020204020204" charset="-122"/>
                      <a:ea typeface="微软雅黑" panose="020B0503020204020204" charset="-122"/>
                      <a:cs typeface="+mn-ea"/>
                      <a:sym typeface="+mn-lt"/>
                    </a:rPr>
                    <a:t>case</a:t>
                  </a:r>
                  <a:r>
                    <a:rPr lang="zh-CN" altLang="en-US" dirty="0">
                      <a:solidFill>
                        <a:srgbClr val="1C2035"/>
                      </a:solidFill>
                      <a:latin typeface="微软雅黑" panose="020B0503020204020204" charset="-122"/>
                      <a:ea typeface="微软雅黑" panose="020B0503020204020204" charset="-122"/>
                      <a:cs typeface="+mn-ea"/>
                      <a:sym typeface="+mn-lt"/>
                    </a:rPr>
                    <a:t>、接口、监听、流程、入口、工具类、用例生成、资源文件</a:t>
                  </a:r>
                  <a:endParaRPr lang="zh-CN" altLang="en-US" dirty="0">
                    <a:solidFill>
                      <a:srgbClr val="1C2035"/>
                    </a:solidFill>
                    <a:latin typeface="微软雅黑" panose="020B0503020204020204" charset="-122"/>
                    <a:ea typeface="微软雅黑" panose="020B0503020204020204" charset="-122"/>
                    <a:cs typeface="+mn-ea"/>
                    <a:sym typeface="+mn-lt"/>
                  </a:endParaRPr>
                </a:p>
              </p:txBody>
            </p:sp>
            <p:sp>
              <p:nvSpPr>
                <p:cNvPr id="3" name="矩形 2"/>
                <p:cNvSpPr/>
                <p:nvPr/>
              </p:nvSpPr>
              <p:spPr>
                <a:xfrm>
                  <a:off x="1464426" y="2472759"/>
                  <a:ext cx="2541080" cy="493259"/>
                </a:xfrm>
                <a:prstGeom prst="rect">
                  <a:avLst/>
                </a:prstGeom>
                <a:noFill/>
              </p:spPr>
              <p:txBody>
                <a:bodyPr vert="horz" wrap="square" rtlCol="0">
                  <a:spAutoFit/>
                </a:bodyPr>
                <a:lstStyle/>
                <a:p>
                  <a:pPr algn="ctr"/>
                  <a:r>
                    <a:rPr lang="zh-CN" altLang="en-US" sz="2400" b="1" spc="600" dirty="0">
                      <a:solidFill>
                        <a:srgbClr val="475574"/>
                      </a:solidFill>
                      <a:latin typeface="微软雅黑" panose="020B0503020204020204" charset="-122"/>
                      <a:ea typeface="微软雅黑" panose="020B0503020204020204" charset="-122"/>
                      <a:cs typeface="+mn-ea"/>
                      <a:sym typeface="+mn-lt"/>
                    </a:rPr>
                    <a:t>分层管理</a:t>
                  </a:r>
                  <a:endParaRPr lang="zh-CN" altLang="en-US" sz="2400" b="1" spc="600" dirty="0">
                    <a:solidFill>
                      <a:srgbClr val="475574"/>
                    </a:solidFill>
                    <a:latin typeface="微软雅黑" panose="020B0503020204020204" charset="-122"/>
                    <a:ea typeface="微软雅黑" panose="020B0503020204020204" charset="-122"/>
                    <a:cs typeface="+mn-ea"/>
                    <a:sym typeface="+mn-lt"/>
                  </a:endParaRPr>
                </a:p>
              </p:txBody>
            </p:sp>
          </p:grpSp>
        </p:grpSp>
        <p:sp>
          <p:nvSpPr>
            <p:cNvPr id="8" name="矩形: 圆角 7"/>
            <p:cNvSpPr/>
            <p:nvPr>
              <p:custDataLst>
                <p:tags r:id="rId9"/>
              </p:custDataLst>
            </p:nvPr>
          </p:nvSpPr>
          <p:spPr>
            <a:xfrm>
              <a:off x="10355511" y="1793295"/>
              <a:ext cx="774528" cy="754116"/>
            </a:xfrm>
            <a:prstGeom prst="roundRect">
              <a:avLst>
                <a:gd name="adj" fmla="val 0"/>
              </a:avLst>
            </a:prstGeom>
            <a:solidFill>
              <a:srgbClr val="475574"/>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grpSp>
    </p:spTree>
    <p:custDataLst>
      <p:tags r:id="rId10"/>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0" grpId="0"/>
      <p:bldP spid="11" grpId="0"/>
      <p:bldP spid="13" grpId="0" bldLvl="0" animBg="1"/>
      <p:bldP spid="1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8" name="矩形: 圆角 7"/>
          <p:cNvSpPr/>
          <p:nvPr>
            <p:custDataLst>
              <p:tags r:id="rId3"/>
            </p:custDataLst>
          </p:nvPr>
        </p:nvSpPr>
        <p:spPr>
          <a:xfrm>
            <a:off x="851535" y="2246630"/>
            <a:ext cx="9833610" cy="4283710"/>
          </a:xfrm>
          <a:prstGeom prst="roundRect">
            <a:avLst>
              <a:gd name="adj" fmla="val 0"/>
            </a:avLst>
          </a:prstGeom>
          <a:solidFill>
            <a:schemeClr val="lt1"/>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grpSp>
        <p:nvGrpSpPr>
          <p:cNvPr id="6" name="组合 5"/>
          <p:cNvGrpSpPr/>
          <p:nvPr/>
        </p:nvGrpSpPr>
        <p:grpSpPr>
          <a:xfrm>
            <a:off x="4736665" y="1379532"/>
            <a:ext cx="2718669" cy="723314"/>
            <a:chOff x="4345197" y="1148700"/>
            <a:chExt cx="2718669" cy="723314"/>
          </a:xfrm>
        </p:grpSpPr>
        <p:sp>
          <p:nvSpPr>
            <p:cNvPr id="5" name="矩形: 圆角 4"/>
            <p:cNvSpPr/>
            <p:nvPr>
              <p:custDataLst>
                <p:tags r:id="rId4"/>
              </p:custDataLst>
            </p:nvPr>
          </p:nvSpPr>
          <p:spPr>
            <a:xfrm>
              <a:off x="4345197" y="1148700"/>
              <a:ext cx="2718669" cy="723314"/>
            </a:xfrm>
            <a:prstGeom prst="roundRect">
              <a:avLst>
                <a:gd name="adj" fmla="val 0"/>
              </a:avLst>
            </a:prstGeom>
            <a:solidFill>
              <a:schemeClr val="lt1"/>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2" name="标题 1"/>
            <p:cNvSpPr txBox="1"/>
            <p:nvPr/>
          </p:nvSpPr>
          <p:spPr>
            <a:xfrm>
              <a:off x="4365171" y="1279525"/>
              <a:ext cx="2678723" cy="460375"/>
            </a:xfrm>
            <a:prstGeom prst="rect">
              <a:avLst/>
            </a:prstGeom>
            <a:noFill/>
          </p:spPr>
          <p:txBody>
            <a:bodyPr vert="horz" wrap="square" rtlCol="0">
              <a:spAutoFit/>
            </a:bodyPr>
            <a:lstStyle>
              <a:defPPr>
                <a:defRPr lang="en-US"/>
              </a:defPPr>
              <a:lvl1pPr algn="ctr">
                <a:defRPr sz="2400" b="1" spc="600">
                  <a:solidFill>
                    <a:srgbClr val="475574"/>
                  </a:solidFill>
                  <a:latin typeface="思源黑体 CN Regular" panose="020B0500000000000000" pitchFamily="34" charset="-122"/>
                  <a:ea typeface="思源黑体 CN Regular" panose="020B0500000000000000" pitchFamily="34" charset="-122"/>
                </a:defRPr>
              </a:lvl1pPr>
            </a:lstStyle>
            <a:p>
              <a:r>
                <a:rPr lang="en-US" altLang="zh-CN" dirty="0">
                  <a:solidFill>
                    <a:srgbClr val="475574"/>
                  </a:solidFill>
                  <a:latin typeface="微软雅黑" panose="020B0503020204020204" charset="-122"/>
                  <a:ea typeface="微软雅黑" panose="020B0503020204020204" charset="-122"/>
                  <a:cs typeface="+mn-ea"/>
                  <a:sym typeface="+mn-lt"/>
                </a:rPr>
                <a:t>case</a:t>
              </a:r>
              <a:r>
                <a:rPr lang="zh-CN" altLang="en-US" dirty="0">
                  <a:solidFill>
                    <a:srgbClr val="475574"/>
                  </a:solidFill>
                  <a:latin typeface="微软雅黑" panose="020B0503020204020204" charset="-122"/>
                  <a:ea typeface="微软雅黑" panose="020B0503020204020204" charset="-122"/>
                  <a:cs typeface="+mn-ea"/>
                  <a:sym typeface="+mn-lt"/>
                </a:rPr>
                <a:t>类的编写</a:t>
              </a:r>
              <a:endParaRPr lang="zh-CN" altLang="en-US" dirty="0">
                <a:solidFill>
                  <a:srgbClr val="475574"/>
                </a:solidFill>
                <a:latin typeface="微软雅黑" panose="020B0503020204020204" charset="-122"/>
                <a:ea typeface="微软雅黑" panose="020B0503020204020204" charset="-122"/>
                <a:cs typeface="+mn-ea"/>
                <a:sym typeface="+mn-lt"/>
              </a:endParaRPr>
            </a:p>
          </p:txBody>
        </p:sp>
      </p:grpSp>
      <p:sp>
        <p:nvSpPr>
          <p:cNvPr id="11" name="矩形: 圆角 10"/>
          <p:cNvSpPr/>
          <p:nvPr>
            <p:custDataLst>
              <p:tags r:id="rId5"/>
            </p:custDataLst>
          </p:nvPr>
        </p:nvSpPr>
        <p:spPr>
          <a:xfrm>
            <a:off x="1339850" y="2521585"/>
            <a:ext cx="2623820" cy="423545"/>
          </a:xfrm>
          <a:prstGeom prst="roundRect">
            <a:avLst>
              <a:gd name="adj" fmla="val 0"/>
            </a:avLst>
          </a:prstGeom>
          <a:solidFill>
            <a:srgbClr val="475574"/>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9" name="矩形 8"/>
          <p:cNvSpPr/>
          <p:nvPr>
            <p:custDataLst>
              <p:tags r:id="rId6"/>
            </p:custDataLst>
          </p:nvPr>
        </p:nvSpPr>
        <p:spPr>
          <a:xfrm>
            <a:off x="1595120" y="2488565"/>
            <a:ext cx="2649855" cy="460375"/>
          </a:xfrm>
          <a:prstGeom prst="rect">
            <a:avLst/>
          </a:prstGeom>
        </p:spPr>
        <p:txBody>
          <a:bodyPr wrap="square">
            <a:spAutoFit/>
          </a:bodyPr>
          <a:lstStyle/>
          <a:p>
            <a:pPr algn="just">
              <a:lnSpc>
                <a:spcPct val="150000"/>
              </a:lnSpc>
            </a:pPr>
            <a:r>
              <a:rPr lang="zh-CN" altLang="en-US" sz="1600" spc="300" dirty="0">
                <a:solidFill>
                  <a:srgbClr val="1C2035"/>
                </a:solidFill>
                <a:latin typeface="微软雅黑" panose="020B0503020204020204" charset="-122"/>
                <a:ea typeface="微软雅黑" panose="020B0503020204020204" charset="-122"/>
                <a:cs typeface="+mn-ea"/>
                <a:sym typeface="+mn-lt"/>
              </a:rPr>
              <a:t>集成父类、实现接口</a:t>
            </a:r>
            <a:endParaRPr lang="zh-CN" altLang="en-US" sz="1600" spc="300" dirty="0">
              <a:solidFill>
                <a:schemeClr val="lt1"/>
              </a:solidFill>
              <a:latin typeface="微软雅黑" panose="020B0503020204020204" charset="-122"/>
              <a:ea typeface="微软雅黑" panose="020B0503020204020204" charset="-122"/>
              <a:cs typeface="+mn-ea"/>
              <a:sym typeface="+mn-lt"/>
            </a:endParaRPr>
          </a:p>
        </p:txBody>
      </p:sp>
      <p:pic>
        <p:nvPicPr>
          <p:cNvPr id="23" name="图片 22"/>
          <p:cNvPicPr>
            <a:picLocks noChangeAspect="1"/>
          </p:cNvPicPr>
          <p:nvPr/>
        </p:nvPicPr>
        <p:blipFill>
          <a:blip r:embed="rId7"/>
          <a:stretch>
            <a:fillRect/>
          </a:stretch>
        </p:blipFill>
        <p:spPr>
          <a:xfrm>
            <a:off x="1804670" y="2948940"/>
            <a:ext cx="8386445" cy="3451225"/>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1" grpId="0" bldLvl="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标题 43"/>
          <p:cNvSpPr>
            <a:spLocks noGrp="1"/>
          </p:cNvSpPr>
          <p:nvPr>
            <p:ph type="ctrTitle"/>
          </p:nvPr>
        </p:nvSpPr>
        <p:spPr/>
        <p:txBody>
          <a:bodyPr/>
          <a:p>
            <a:endParaRPr lang="zh-CN" altLang="en-US"/>
          </a:p>
        </p:txBody>
      </p:sp>
      <p:sp>
        <p:nvSpPr>
          <p:cNvPr id="45" name="副标题 44"/>
          <p:cNvSpPr>
            <a:spLocks noGrp="1"/>
          </p:cNvSpPr>
          <p:nvPr>
            <p:ph type="subTitle" idx="1"/>
          </p:nvPr>
        </p:nvSpPr>
        <p:spPr/>
        <p:txBody>
          <a:bodyPr/>
          <a:p>
            <a:endParaRPr lang="zh-CN" altLang="en-US"/>
          </a:p>
        </p:txBody>
      </p:sp>
      <p:sp>
        <p:nvSpPr>
          <p:cNvPr id="46" name="文本占位符 45"/>
          <p:cNvSpPr>
            <a:spLocks noGrp="1"/>
          </p:cNvSpPr>
          <p:nvPr>
            <p:ph type="body" sz="quarter" idx="13"/>
          </p:nvPr>
        </p:nvSpPr>
        <p:spPr/>
        <p:txBody>
          <a:bodyPr/>
          <a:p>
            <a:endParaRPr lang="zh-CN" altLang="en-US"/>
          </a:p>
        </p:txBody>
      </p:sp>
      <p:grpSp>
        <p:nvGrpSpPr>
          <p:cNvPr id="2" name="组合 1"/>
          <p:cNvGrpSpPr/>
          <p:nvPr/>
        </p:nvGrpSpPr>
        <p:grpSpPr>
          <a:xfrm>
            <a:off x="0" y="0"/>
            <a:ext cx="12192000" cy="6858000"/>
            <a:chOff x="349955" y="1137356"/>
            <a:chExt cx="12192000" cy="6858000"/>
          </a:xfrm>
        </p:grpSpPr>
        <p:grpSp>
          <p:nvGrpSpPr>
            <p:cNvPr id="3" name="组合 2"/>
            <p:cNvGrpSpPr/>
            <p:nvPr/>
          </p:nvGrpSpPr>
          <p:grpSpPr>
            <a:xfrm>
              <a:off x="349955" y="1137356"/>
              <a:ext cx="12192000" cy="3429000"/>
              <a:chOff x="349955" y="1137356"/>
              <a:chExt cx="12192000" cy="3429000"/>
            </a:xfrm>
          </p:grpSpPr>
          <p:pic>
            <p:nvPicPr>
              <p:cNvPr id="6" name="图片 5"/>
              <p:cNvPicPr>
                <a:picLocks noChangeAspect="1"/>
              </p:cNvPicPr>
              <p:nvPr>
                <p:custDataLst>
                  <p:tags r:id="rId1"/>
                </p:custDataLst>
              </p:nvPr>
            </p:nvPicPr>
            <p:blipFill rotWithShape="1">
              <a:blip r:embed="rId2" cstate="screen"/>
              <a:srcRect l="4925" r="7517"/>
              <a:stretch>
                <a:fillRect/>
              </a:stretch>
            </p:blipFill>
            <p:spPr>
              <a:xfrm>
                <a:off x="349955" y="1137356"/>
                <a:ext cx="6096000" cy="3429000"/>
              </a:xfrm>
              <a:prstGeom prst="rect">
                <a:avLst/>
              </a:prstGeom>
            </p:spPr>
          </p:pic>
          <p:pic>
            <p:nvPicPr>
              <p:cNvPr id="7" name="图片 6"/>
              <p:cNvPicPr>
                <a:picLocks noChangeAspect="1"/>
              </p:cNvPicPr>
              <p:nvPr>
                <p:custDataLst>
                  <p:tags r:id="rId3"/>
                </p:custDataLst>
              </p:nvPr>
            </p:nvPicPr>
            <p:blipFill rotWithShape="1">
              <a:blip r:embed="rId2" cstate="screen"/>
              <a:srcRect l="4925" r="7517"/>
              <a:stretch>
                <a:fillRect/>
              </a:stretch>
            </p:blipFill>
            <p:spPr>
              <a:xfrm>
                <a:off x="6445955" y="1137356"/>
                <a:ext cx="6096000" cy="3429000"/>
              </a:xfrm>
              <a:prstGeom prst="rect">
                <a:avLst/>
              </a:prstGeom>
            </p:spPr>
          </p:pic>
        </p:grpSp>
        <p:pic>
          <p:nvPicPr>
            <p:cNvPr id="4" name="图片 3"/>
            <p:cNvPicPr>
              <a:picLocks noChangeAspect="1"/>
            </p:cNvPicPr>
            <p:nvPr>
              <p:custDataLst>
                <p:tags r:id="rId4"/>
              </p:custDataLst>
            </p:nvPr>
          </p:nvPicPr>
          <p:blipFill rotWithShape="1">
            <a:blip r:embed="rId2" cstate="screen"/>
            <a:srcRect l="4925" r="7517"/>
            <a:stretch>
              <a:fillRect/>
            </a:stretch>
          </p:blipFill>
          <p:spPr>
            <a:xfrm>
              <a:off x="349955" y="4566356"/>
              <a:ext cx="6096000" cy="3429000"/>
            </a:xfrm>
            <a:prstGeom prst="rect">
              <a:avLst/>
            </a:prstGeom>
          </p:spPr>
        </p:pic>
        <p:pic>
          <p:nvPicPr>
            <p:cNvPr id="5" name="图片 4"/>
            <p:cNvPicPr>
              <a:picLocks noChangeAspect="1"/>
            </p:cNvPicPr>
            <p:nvPr>
              <p:custDataLst>
                <p:tags r:id="rId5"/>
              </p:custDataLst>
            </p:nvPr>
          </p:nvPicPr>
          <p:blipFill rotWithShape="1">
            <a:blip r:embed="rId2" cstate="screen"/>
            <a:srcRect l="4925" r="7517"/>
            <a:stretch>
              <a:fillRect/>
            </a:stretch>
          </p:blipFill>
          <p:spPr>
            <a:xfrm>
              <a:off x="6445955" y="4566356"/>
              <a:ext cx="6096000" cy="3429000"/>
            </a:xfrm>
            <a:prstGeom prst="rect">
              <a:avLst/>
            </a:prstGeom>
          </p:spPr>
        </p:pic>
      </p:grpSp>
      <p:sp>
        <p:nvSpPr>
          <p:cNvPr id="8" name="矩形: 圆角 7"/>
          <p:cNvSpPr/>
          <p:nvPr>
            <p:custDataLst>
              <p:tags r:id="rId6"/>
            </p:custDataLst>
          </p:nvPr>
        </p:nvSpPr>
        <p:spPr>
          <a:xfrm>
            <a:off x="1446571" y="1047234"/>
            <a:ext cx="9683668"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矩形 11"/>
          <p:cNvSpPr/>
          <p:nvPr>
            <p:custDataLst>
              <p:tags r:id="rId7"/>
            </p:custDataLst>
          </p:nvPr>
        </p:nvSpPr>
        <p:spPr>
          <a:xfrm>
            <a:off x="1610026" y="2947081"/>
            <a:ext cx="1946715" cy="829945"/>
          </a:xfrm>
          <a:prstGeom prst="rect">
            <a:avLst/>
          </a:prstGeom>
          <a:noFill/>
        </p:spPr>
        <p:txBody>
          <a:bodyPr vert="horz" wrap="square" rtlCol="0">
            <a:spAutoFit/>
          </a:bodyPr>
          <a:lstStyle/>
          <a:p>
            <a:r>
              <a:rPr lang="zh-CN" altLang="en-US" sz="4800" b="1" spc="600" dirty="0">
                <a:solidFill>
                  <a:srgbClr val="475574"/>
                </a:solidFill>
                <a:cs typeface="+mn-ea"/>
                <a:sym typeface="+mn-lt"/>
              </a:rPr>
              <a:t>目 录</a:t>
            </a:r>
            <a:endParaRPr lang="zh-CN" altLang="en-US" sz="4800" b="1" spc="600" dirty="0">
              <a:solidFill>
                <a:srgbClr val="475574"/>
              </a:solidFill>
              <a:cs typeface="+mn-ea"/>
              <a:sym typeface="+mn-lt"/>
            </a:endParaRPr>
          </a:p>
        </p:txBody>
      </p:sp>
      <p:grpSp>
        <p:nvGrpSpPr>
          <p:cNvPr id="15" name="组合 14"/>
          <p:cNvGrpSpPr/>
          <p:nvPr/>
        </p:nvGrpSpPr>
        <p:grpSpPr>
          <a:xfrm>
            <a:off x="6430040" y="689290"/>
            <a:ext cx="5427920" cy="708964"/>
            <a:chOff x="668080" y="698156"/>
            <a:chExt cx="5592043" cy="1016344"/>
          </a:xfrm>
        </p:grpSpPr>
        <p:sp>
          <p:nvSpPr>
            <p:cNvPr id="14" name="矩形 13"/>
            <p:cNvSpPr/>
            <p:nvPr>
              <p:custDataLst>
                <p:tags r:id="rId8"/>
              </p:custDataLst>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 name="矩形: 圆角 8"/>
            <p:cNvSpPr/>
            <p:nvPr>
              <p:custDataLst>
                <p:tags r:id="rId9"/>
              </p:custDataLst>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7" name="圆: 空心 16"/>
          <p:cNvSpPr/>
          <p:nvPr>
            <p:custDataLst>
              <p:tags r:id="rId10"/>
            </p:custDataLst>
          </p:nvPr>
        </p:nvSpPr>
        <p:spPr>
          <a:xfrm>
            <a:off x="-1095916" y="1314057"/>
            <a:ext cx="4422011" cy="4422011"/>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3475873" y="2638481"/>
            <a:ext cx="3404985" cy="539178"/>
            <a:chOff x="3896674" y="1968528"/>
            <a:chExt cx="3404985" cy="539178"/>
          </a:xfrm>
        </p:grpSpPr>
        <p:grpSp>
          <p:nvGrpSpPr>
            <p:cNvPr id="19" name="组合 18"/>
            <p:cNvGrpSpPr/>
            <p:nvPr/>
          </p:nvGrpSpPr>
          <p:grpSpPr>
            <a:xfrm>
              <a:off x="3896674" y="1968528"/>
              <a:ext cx="838868" cy="539178"/>
              <a:chOff x="3896674" y="1968528"/>
              <a:chExt cx="838868" cy="539178"/>
            </a:xfrm>
          </p:grpSpPr>
          <p:sp>
            <p:nvSpPr>
              <p:cNvPr id="16" name="椭圆 15"/>
              <p:cNvSpPr/>
              <p:nvPr>
                <p:custDataLst>
                  <p:tags r:id="rId11"/>
                </p:custDataLst>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8" name="文本框 17"/>
              <p:cNvSpPr txBox="1"/>
              <p:nvPr>
                <p:custDataLst>
                  <p:tags r:id="rId12"/>
                </p:custDataLst>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01.</a:t>
                </a:r>
                <a:endParaRPr lang="zh-CN" altLang="en-US" sz="2000" b="1" dirty="0">
                  <a:solidFill>
                    <a:schemeClr val="bg1"/>
                  </a:solidFill>
                  <a:cs typeface="+mn-ea"/>
                  <a:sym typeface="+mn-lt"/>
                </a:endParaRPr>
              </a:p>
            </p:txBody>
          </p:sp>
        </p:grpSp>
        <p:sp>
          <p:nvSpPr>
            <p:cNvPr id="33" name="矩形 32"/>
            <p:cNvSpPr/>
            <p:nvPr>
              <p:custDataLst>
                <p:tags r:id="rId13"/>
              </p:custDataLst>
            </p:nvPr>
          </p:nvSpPr>
          <p:spPr>
            <a:xfrm>
              <a:off x="4451779" y="2046041"/>
              <a:ext cx="2849880" cy="460375"/>
            </a:xfrm>
            <a:prstGeom prst="rect">
              <a:avLst/>
            </a:prstGeom>
          </p:spPr>
          <p:txBody>
            <a:bodyPr wrap="none">
              <a:spAutoFit/>
            </a:bodyPr>
            <a:lstStyle/>
            <a:p>
              <a:r>
                <a:rPr lang="zh-CN" altLang="en-US" sz="2400" b="1" spc="600" dirty="0">
                  <a:solidFill>
                    <a:srgbClr val="475574"/>
                  </a:solidFill>
                  <a:cs typeface="+mn-ea"/>
                  <a:sym typeface="+mn-lt"/>
                </a:rPr>
                <a:t>接口自动化概述</a:t>
              </a:r>
              <a:endParaRPr lang="zh-CN" altLang="en-US" sz="2400" b="1" spc="600" dirty="0">
                <a:solidFill>
                  <a:srgbClr val="475574"/>
                </a:solidFill>
                <a:cs typeface="+mn-ea"/>
                <a:sym typeface="+mn-lt"/>
              </a:endParaRPr>
            </a:p>
          </p:txBody>
        </p:sp>
      </p:grpSp>
      <p:grpSp>
        <p:nvGrpSpPr>
          <p:cNvPr id="39" name="组合 38"/>
          <p:cNvGrpSpPr/>
          <p:nvPr/>
        </p:nvGrpSpPr>
        <p:grpSpPr>
          <a:xfrm>
            <a:off x="3491800" y="3490241"/>
            <a:ext cx="3009076" cy="539178"/>
            <a:chOff x="4947367" y="2731139"/>
            <a:chExt cx="3009076" cy="539178"/>
          </a:xfrm>
        </p:grpSpPr>
        <p:grpSp>
          <p:nvGrpSpPr>
            <p:cNvPr id="20" name="组合 19"/>
            <p:cNvGrpSpPr/>
            <p:nvPr/>
          </p:nvGrpSpPr>
          <p:grpSpPr>
            <a:xfrm>
              <a:off x="4947367" y="2731139"/>
              <a:ext cx="838868" cy="539178"/>
              <a:chOff x="3896674" y="1968528"/>
              <a:chExt cx="838868" cy="539178"/>
            </a:xfrm>
          </p:grpSpPr>
          <p:sp>
            <p:nvSpPr>
              <p:cNvPr id="21" name="椭圆 20"/>
              <p:cNvSpPr/>
              <p:nvPr>
                <p:custDataLst>
                  <p:tags r:id="rId14"/>
                </p:custDataLst>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2" name="文本框 21"/>
              <p:cNvSpPr txBox="1"/>
              <p:nvPr>
                <p:custDataLst>
                  <p:tags r:id="rId15"/>
                </p:custDataLst>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02.</a:t>
                </a:r>
                <a:endParaRPr lang="zh-CN" altLang="en-US" sz="2000" b="1" dirty="0">
                  <a:solidFill>
                    <a:schemeClr val="bg1"/>
                  </a:solidFill>
                  <a:cs typeface="+mn-ea"/>
                  <a:sym typeface="+mn-lt"/>
                </a:endParaRPr>
              </a:p>
            </p:txBody>
          </p:sp>
        </p:grpSp>
        <p:sp>
          <p:nvSpPr>
            <p:cNvPr id="34" name="矩形 33"/>
            <p:cNvSpPr/>
            <p:nvPr>
              <p:custDataLst>
                <p:tags r:id="rId16"/>
              </p:custDataLst>
            </p:nvPr>
          </p:nvSpPr>
          <p:spPr>
            <a:xfrm>
              <a:off x="5487563" y="2754039"/>
              <a:ext cx="2468880" cy="460375"/>
            </a:xfrm>
            <a:prstGeom prst="rect">
              <a:avLst/>
            </a:prstGeom>
          </p:spPr>
          <p:txBody>
            <a:bodyPr wrap="none">
              <a:spAutoFit/>
            </a:bodyPr>
            <a:lstStyle/>
            <a:p>
              <a:pPr algn="l"/>
              <a:r>
                <a:rPr lang="zh-CN" altLang="en-US" sz="2400" b="1" spc="600" dirty="0">
                  <a:solidFill>
                    <a:srgbClr val="475574"/>
                  </a:solidFill>
                  <a:cs typeface="+mn-ea"/>
                  <a:sym typeface="+mn-lt"/>
                </a:rPr>
                <a:t>测试用例生成</a:t>
              </a:r>
              <a:endParaRPr lang="zh-CN" altLang="en-US" sz="2400" b="1" spc="600" dirty="0">
                <a:solidFill>
                  <a:srgbClr val="475574"/>
                </a:solidFill>
                <a:cs typeface="+mn-ea"/>
                <a:sym typeface="+mn-lt"/>
              </a:endParaRPr>
            </a:p>
          </p:txBody>
        </p:sp>
      </p:grpSp>
      <p:grpSp>
        <p:nvGrpSpPr>
          <p:cNvPr id="38" name="组合 37"/>
          <p:cNvGrpSpPr/>
          <p:nvPr/>
        </p:nvGrpSpPr>
        <p:grpSpPr>
          <a:xfrm>
            <a:off x="7567972" y="2666935"/>
            <a:ext cx="3069439" cy="539178"/>
            <a:chOff x="5216889" y="3371741"/>
            <a:chExt cx="3069439" cy="539178"/>
          </a:xfrm>
        </p:grpSpPr>
        <p:grpSp>
          <p:nvGrpSpPr>
            <p:cNvPr id="23" name="组合 22"/>
            <p:cNvGrpSpPr/>
            <p:nvPr/>
          </p:nvGrpSpPr>
          <p:grpSpPr>
            <a:xfrm>
              <a:off x="5216889" y="3371741"/>
              <a:ext cx="838868" cy="539178"/>
              <a:chOff x="3896674" y="1968528"/>
              <a:chExt cx="838868" cy="539178"/>
            </a:xfrm>
          </p:grpSpPr>
          <p:sp>
            <p:nvSpPr>
              <p:cNvPr id="24" name="椭圆 23"/>
              <p:cNvSpPr/>
              <p:nvPr>
                <p:custDataLst>
                  <p:tags r:id="rId17"/>
                </p:custDataLst>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5" name="文本框 24"/>
              <p:cNvSpPr txBox="1"/>
              <p:nvPr>
                <p:custDataLst>
                  <p:tags r:id="rId18"/>
                </p:custDataLst>
              </p:nvPr>
            </p:nvSpPr>
            <p:spPr>
              <a:xfrm>
                <a:off x="3906020" y="2038062"/>
                <a:ext cx="829522" cy="398780"/>
              </a:xfrm>
              <a:prstGeom prst="rect">
                <a:avLst/>
              </a:prstGeom>
              <a:noFill/>
            </p:spPr>
            <p:txBody>
              <a:bodyPr wrap="square" rtlCol="0">
                <a:spAutoFit/>
              </a:bodyPr>
              <a:lstStyle/>
              <a:p>
                <a:r>
                  <a:rPr lang="en-US" altLang="zh-CN" sz="2000" b="1" dirty="0">
                    <a:solidFill>
                      <a:schemeClr val="bg1"/>
                    </a:solidFill>
                    <a:cs typeface="+mn-ea"/>
                    <a:sym typeface="+mn-lt"/>
                  </a:rPr>
                  <a:t>04.</a:t>
                </a:r>
                <a:endParaRPr lang="zh-CN" altLang="en-US" sz="2000" b="1" dirty="0">
                  <a:solidFill>
                    <a:schemeClr val="bg1"/>
                  </a:solidFill>
                  <a:cs typeface="+mn-ea"/>
                  <a:sym typeface="+mn-lt"/>
                </a:endParaRPr>
              </a:p>
            </p:txBody>
          </p:sp>
        </p:grpSp>
        <p:sp>
          <p:nvSpPr>
            <p:cNvPr id="35" name="矩形 34"/>
            <p:cNvSpPr/>
            <p:nvPr>
              <p:custDataLst>
                <p:tags r:id="rId19"/>
              </p:custDataLst>
            </p:nvPr>
          </p:nvSpPr>
          <p:spPr>
            <a:xfrm>
              <a:off x="5817448" y="3383183"/>
              <a:ext cx="2468880" cy="460375"/>
            </a:xfrm>
            <a:prstGeom prst="rect">
              <a:avLst/>
            </a:prstGeom>
          </p:spPr>
          <p:txBody>
            <a:bodyPr wrap="none">
              <a:spAutoFit/>
            </a:bodyPr>
            <a:lstStyle/>
            <a:p>
              <a:pPr algn="l"/>
              <a:r>
                <a:rPr lang="zh-CN" altLang="en-US" sz="2400" b="1" spc="600" dirty="0">
                  <a:solidFill>
                    <a:srgbClr val="475574"/>
                  </a:solidFill>
                  <a:cs typeface="+mn-ea"/>
                  <a:sym typeface="+mn-lt"/>
                </a:rPr>
                <a:t>测试脚本编写</a:t>
              </a:r>
              <a:endParaRPr lang="zh-CN" altLang="en-US" sz="2400" b="1" spc="600" dirty="0">
                <a:solidFill>
                  <a:srgbClr val="475574"/>
                </a:solidFill>
                <a:cs typeface="+mn-ea"/>
                <a:sym typeface="+mn-lt"/>
              </a:endParaRPr>
            </a:p>
          </p:txBody>
        </p:sp>
      </p:grpSp>
      <p:grpSp>
        <p:nvGrpSpPr>
          <p:cNvPr id="37" name="组合 36"/>
          <p:cNvGrpSpPr/>
          <p:nvPr/>
        </p:nvGrpSpPr>
        <p:grpSpPr>
          <a:xfrm>
            <a:off x="7583040" y="3479512"/>
            <a:ext cx="3435775" cy="539178"/>
            <a:chOff x="7305048" y="3910919"/>
            <a:chExt cx="3435775" cy="539178"/>
          </a:xfrm>
        </p:grpSpPr>
        <p:grpSp>
          <p:nvGrpSpPr>
            <p:cNvPr id="26" name="组合 25"/>
            <p:cNvGrpSpPr/>
            <p:nvPr/>
          </p:nvGrpSpPr>
          <p:grpSpPr>
            <a:xfrm>
              <a:off x="7305048" y="3910919"/>
              <a:ext cx="838868" cy="539178"/>
              <a:chOff x="3896674" y="1968528"/>
              <a:chExt cx="838868" cy="539178"/>
            </a:xfrm>
          </p:grpSpPr>
          <p:sp>
            <p:nvSpPr>
              <p:cNvPr id="27" name="椭圆 26"/>
              <p:cNvSpPr/>
              <p:nvPr>
                <p:custDataLst>
                  <p:tags r:id="rId20"/>
                </p:custDataLst>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8" name="文本框 27"/>
              <p:cNvSpPr txBox="1"/>
              <p:nvPr>
                <p:custDataLst>
                  <p:tags r:id="rId21"/>
                </p:custDataLst>
              </p:nvPr>
            </p:nvSpPr>
            <p:spPr>
              <a:xfrm>
                <a:off x="3906020" y="2038062"/>
                <a:ext cx="829522" cy="398780"/>
              </a:xfrm>
              <a:prstGeom prst="rect">
                <a:avLst/>
              </a:prstGeom>
              <a:noFill/>
            </p:spPr>
            <p:txBody>
              <a:bodyPr wrap="square" rtlCol="0">
                <a:spAutoFit/>
              </a:bodyPr>
              <a:lstStyle/>
              <a:p>
                <a:r>
                  <a:rPr lang="en-US" altLang="zh-CN" sz="2000" b="1" dirty="0">
                    <a:solidFill>
                      <a:schemeClr val="bg1"/>
                    </a:solidFill>
                    <a:cs typeface="+mn-ea"/>
                    <a:sym typeface="+mn-lt"/>
                  </a:rPr>
                  <a:t>05.</a:t>
                </a:r>
                <a:endParaRPr lang="zh-CN" altLang="en-US" sz="2000" b="1" dirty="0">
                  <a:solidFill>
                    <a:schemeClr val="bg1"/>
                  </a:solidFill>
                  <a:cs typeface="+mn-ea"/>
                  <a:sym typeface="+mn-lt"/>
                </a:endParaRPr>
              </a:p>
            </p:txBody>
          </p:sp>
        </p:grpSp>
        <p:sp>
          <p:nvSpPr>
            <p:cNvPr id="36" name="矩形 35"/>
            <p:cNvSpPr/>
            <p:nvPr>
              <p:custDataLst>
                <p:tags r:id="rId22"/>
              </p:custDataLst>
            </p:nvPr>
          </p:nvSpPr>
          <p:spPr>
            <a:xfrm>
              <a:off x="7890943" y="3933819"/>
              <a:ext cx="2849880" cy="460375"/>
            </a:xfrm>
            <a:prstGeom prst="rect">
              <a:avLst/>
            </a:prstGeom>
          </p:spPr>
          <p:txBody>
            <a:bodyPr wrap="none">
              <a:spAutoFit/>
            </a:bodyPr>
            <a:lstStyle/>
            <a:p>
              <a:pPr algn="l"/>
              <a:r>
                <a:rPr lang="zh-CN" altLang="en-US" sz="2400" b="1" spc="600" dirty="0">
                  <a:solidFill>
                    <a:srgbClr val="475574"/>
                  </a:solidFill>
                  <a:cs typeface="+mn-ea"/>
                  <a:sym typeface="+mn-lt"/>
                </a:rPr>
                <a:t>接口返回及断言</a:t>
              </a:r>
              <a:endParaRPr lang="zh-CN" altLang="en-US" sz="2400" b="1" spc="600" dirty="0">
                <a:solidFill>
                  <a:srgbClr val="475574"/>
                </a:solidFill>
                <a:cs typeface="+mn-ea"/>
                <a:sym typeface="+mn-lt"/>
              </a:endParaRPr>
            </a:p>
          </p:txBody>
        </p:sp>
      </p:grpSp>
      <p:grpSp>
        <p:nvGrpSpPr>
          <p:cNvPr id="10" name="组合 9"/>
          <p:cNvGrpSpPr/>
          <p:nvPr/>
        </p:nvGrpSpPr>
        <p:grpSpPr>
          <a:xfrm>
            <a:off x="3466335" y="4341842"/>
            <a:ext cx="3054775" cy="539178"/>
            <a:chOff x="7305048" y="3910919"/>
            <a:chExt cx="3054775" cy="539178"/>
          </a:xfrm>
        </p:grpSpPr>
        <p:grpSp>
          <p:nvGrpSpPr>
            <p:cNvPr id="11" name="组合 10"/>
            <p:cNvGrpSpPr/>
            <p:nvPr/>
          </p:nvGrpSpPr>
          <p:grpSpPr>
            <a:xfrm>
              <a:off x="7305048" y="3910919"/>
              <a:ext cx="838868" cy="539178"/>
              <a:chOff x="3896674" y="1968528"/>
              <a:chExt cx="838868" cy="539178"/>
            </a:xfrm>
          </p:grpSpPr>
          <p:sp>
            <p:nvSpPr>
              <p:cNvPr id="13" name="椭圆 12"/>
              <p:cNvSpPr/>
              <p:nvPr>
                <p:custDataLst>
                  <p:tags r:id="rId23"/>
                </p:custDataLst>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a:solidFill>
                    <a:srgbClr val="034581"/>
                  </a:solidFill>
                  <a:cs typeface="+mn-ea"/>
                  <a:sym typeface="+mn-lt"/>
                </a:endParaRPr>
              </a:p>
            </p:txBody>
          </p:sp>
          <p:sp>
            <p:nvSpPr>
              <p:cNvPr id="29" name="文本框 28"/>
              <p:cNvSpPr txBox="1"/>
              <p:nvPr>
                <p:custDataLst>
                  <p:tags r:id="rId24"/>
                </p:custDataLst>
              </p:nvPr>
            </p:nvSpPr>
            <p:spPr>
              <a:xfrm>
                <a:off x="3906020" y="2038062"/>
                <a:ext cx="829522" cy="398780"/>
              </a:xfrm>
              <a:prstGeom prst="rect">
                <a:avLst/>
              </a:prstGeom>
              <a:noFill/>
            </p:spPr>
            <p:txBody>
              <a:bodyPr wrap="square" rtlCol="0">
                <a:spAutoFit/>
              </a:bodyPr>
              <a:p>
                <a:r>
                  <a:rPr lang="en-US" altLang="zh-CN" sz="2000" b="1" dirty="0">
                    <a:solidFill>
                      <a:schemeClr val="bg1"/>
                    </a:solidFill>
                    <a:cs typeface="+mn-ea"/>
                    <a:sym typeface="+mn-lt"/>
                  </a:rPr>
                  <a:t>03.</a:t>
                </a:r>
                <a:endParaRPr lang="zh-CN" altLang="en-US" sz="2000" b="1" dirty="0">
                  <a:solidFill>
                    <a:schemeClr val="bg1"/>
                  </a:solidFill>
                  <a:cs typeface="+mn-ea"/>
                  <a:sym typeface="+mn-lt"/>
                </a:endParaRPr>
              </a:p>
            </p:txBody>
          </p:sp>
        </p:grpSp>
        <p:sp>
          <p:nvSpPr>
            <p:cNvPr id="30" name="矩形 29"/>
            <p:cNvSpPr/>
            <p:nvPr>
              <p:custDataLst>
                <p:tags r:id="rId25"/>
              </p:custDataLst>
            </p:nvPr>
          </p:nvSpPr>
          <p:spPr>
            <a:xfrm>
              <a:off x="7890943" y="3933819"/>
              <a:ext cx="2468880" cy="460375"/>
            </a:xfrm>
            <a:prstGeom prst="rect">
              <a:avLst/>
            </a:prstGeom>
          </p:spPr>
          <p:txBody>
            <a:bodyPr wrap="none">
              <a:spAutoFit/>
            </a:bodyPr>
            <a:p>
              <a:pPr algn="l"/>
              <a:r>
                <a:rPr lang="zh-CN" altLang="en-US" sz="2400" b="1" spc="600" dirty="0">
                  <a:solidFill>
                    <a:srgbClr val="475574"/>
                  </a:solidFill>
                  <a:cs typeface="+mn-ea"/>
                  <a:sym typeface="+mn-lt"/>
                </a:rPr>
                <a:t>执行测试用例</a:t>
              </a:r>
              <a:endParaRPr lang="zh-CN" altLang="en-US" sz="2400" b="1" spc="600" dirty="0">
                <a:solidFill>
                  <a:srgbClr val="475574"/>
                </a:solidFill>
                <a:cs typeface="+mn-ea"/>
                <a:sym typeface="+mn-lt"/>
              </a:endParaRPr>
            </a:p>
          </p:txBody>
        </p:sp>
      </p:grpSp>
      <p:grpSp>
        <p:nvGrpSpPr>
          <p:cNvPr id="31" name="组合 30"/>
          <p:cNvGrpSpPr/>
          <p:nvPr/>
        </p:nvGrpSpPr>
        <p:grpSpPr>
          <a:xfrm>
            <a:off x="7617965" y="4349462"/>
            <a:ext cx="3054775" cy="539178"/>
            <a:chOff x="7305048" y="3910919"/>
            <a:chExt cx="3054775" cy="539178"/>
          </a:xfrm>
        </p:grpSpPr>
        <p:grpSp>
          <p:nvGrpSpPr>
            <p:cNvPr id="32" name="组合 31"/>
            <p:cNvGrpSpPr/>
            <p:nvPr/>
          </p:nvGrpSpPr>
          <p:grpSpPr>
            <a:xfrm>
              <a:off x="7305048" y="3910919"/>
              <a:ext cx="838868" cy="539178"/>
              <a:chOff x="3896674" y="1968528"/>
              <a:chExt cx="838868" cy="539178"/>
            </a:xfrm>
          </p:grpSpPr>
          <p:sp>
            <p:nvSpPr>
              <p:cNvPr id="41" name="椭圆 40"/>
              <p:cNvSpPr/>
              <p:nvPr>
                <p:custDataLst>
                  <p:tags r:id="rId26"/>
                </p:custDataLst>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42" name="文本框 41"/>
              <p:cNvSpPr txBox="1"/>
              <p:nvPr>
                <p:custDataLst>
                  <p:tags r:id="rId27"/>
                </p:custDataLst>
              </p:nvPr>
            </p:nvSpPr>
            <p:spPr>
              <a:xfrm>
                <a:off x="3906020" y="2038062"/>
                <a:ext cx="829522" cy="398780"/>
              </a:xfrm>
              <a:prstGeom prst="rect">
                <a:avLst/>
              </a:prstGeom>
              <a:noFill/>
            </p:spPr>
            <p:txBody>
              <a:bodyPr wrap="square" rtlCol="0">
                <a:spAutoFit/>
              </a:bodyPr>
              <a:lstStyle/>
              <a:p>
                <a:r>
                  <a:rPr lang="en-US" altLang="zh-CN" sz="2000" b="1" dirty="0">
                    <a:solidFill>
                      <a:schemeClr val="bg1"/>
                    </a:solidFill>
                    <a:cs typeface="+mn-ea"/>
                    <a:sym typeface="+mn-lt"/>
                  </a:rPr>
                  <a:t>06.</a:t>
                </a:r>
                <a:endParaRPr lang="zh-CN" altLang="en-US" sz="2000" b="1" dirty="0">
                  <a:solidFill>
                    <a:schemeClr val="bg1"/>
                  </a:solidFill>
                  <a:cs typeface="+mn-ea"/>
                  <a:sym typeface="+mn-lt"/>
                </a:endParaRPr>
              </a:p>
            </p:txBody>
          </p:sp>
        </p:grpSp>
        <p:sp>
          <p:nvSpPr>
            <p:cNvPr id="43" name="矩形 42"/>
            <p:cNvSpPr/>
            <p:nvPr>
              <p:custDataLst>
                <p:tags r:id="rId28"/>
              </p:custDataLst>
            </p:nvPr>
          </p:nvSpPr>
          <p:spPr>
            <a:xfrm>
              <a:off x="7890943" y="3933819"/>
              <a:ext cx="2468880" cy="460375"/>
            </a:xfrm>
            <a:prstGeom prst="rect">
              <a:avLst/>
            </a:prstGeom>
          </p:spPr>
          <p:txBody>
            <a:bodyPr wrap="none">
              <a:spAutoFit/>
            </a:bodyPr>
            <a:lstStyle/>
            <a:p>
              <a:r>
                <a:rPr lang="zh-CN" altLang="en-US" sz="2400" b="1" spc="600" dirty="0">
                  <a:solidFill>
                    <a:srgbClr val="475574"/>
                  </a:solidFill>
                  <a:cs typeface="+mn-ea"/>
                  <a:sym typeface="+mn-lt"/>
                </a:rPr>
                <a:t>测试报告输出</a:t>
              </a:r>
              <a:endParaRPr lang="zh-CN" altLang="en-US" sz="2400" b="1" spc="600" dirty="0">
                <a:solidFill>
                  <a:srgbClr val="475574"/>
                </a:solidFill>
                <a:cs typeface="+mn-ea"/>
                <a:sym typeface="+mn-lt"/>
              </a:endParaRPr>
            </a:p>
          </p:txBody>
        </p:sp>
      </p:grpSp>
    </p:spTree>
    <p:custDataLst>
      <p:tags r:id="rId29"/>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circle(in)">
                                      <p:cBhvr>
                                        <p:cTn id="22" dur="2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randombar(horizontal)">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randombar(horizontal)">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randombar(horizontal)">
                                      <p:cBhvr>
                                        <p:cTn id="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ctrTitle"/>
          </p:nvPr>
        </p:nvSpPr>
        <p:spPr/>
        <p:txBody>
          <a:bodyPr/>
          <a:p>
            <a:endParaRPr lang="zh-CN" altLang="en-US"/>
          </a:p>
        </p:txBody>
      </p:sp>
      <p:sp>
        <p:nvSpPr>
          <p:cNvPr id="19" name="副标题 18"/>
          <p:cNvSpPr>
            <a:spLocks noGrp="1"/>
          </p:cNvSpPr>
          <p:nvPr>
            <p:ph type="subTitle" idx="1"/>
          </p:nvPr>
        </p:nvSpPr>
        <p:spPr/>
        <p:txBody>
          <a:bodyPr/>
          <a:p>
            <a:endParaRPr lang="zh-CN" altLang="en-US"/>
          </a:p>
        </p:txBody>
      </p:sp>
      <p:sp>
        <p:nvSpPr>
          <p:cNvPr id="20" name="文本占位符 19"/>
          <p:cNvSpPr>
            <a:spLocks noGrp="1"/>
          </p:cNvSpPr>
          <p:nvPr>
            <p:ph type="body" sz="quarter" idx="13"/>
          </p:nvPr>
        </p:nvSpPr>
        <p:spPr/>
        <p:txBody>
          <a:bodyPr/>
          <a:p>
            <a:endParaRPr lang="zh-CN" altLang="en-US"/>
          </a:p>
        </p:txBody>
      </p:sp>
      <p:grpSp>
        <p:nvGrpSpPr>
          <p:cNvPr id="2" name="组合 1"/>
          <p:cNvGrpSpPr/>
          <p:nvPr/>
        </p:nvGrpSpPr>
        <p:grpSpPr>
          <a:xfrm>
            <a:off x="0" y="0"/>
            <a:ext cx="12192000" cy="6858000"/>
            <a:chOff x="349955" y="1137356"/>
            <a:chExt cx="12192000" cy="6858000"/>
          </a:xfrm>
        </p:grpSpPr>
        <p:grpSp>
          <p:nvGrpSpPr>
            <p:cNvPr id="3" name="组合 2"/>
            <p:cNvGrpSpPr/>
            <p:nvPr/>
          </p:nvGrpSpPr>
          <p:grpSpPr>
            <a:xfrm>
              <a:off x="349955" y="1137356"/>
              <a:ext cx="12192000" cy="3429000"/>
              <a:chOff x="349955" y="1137356"/>
              <a:chExt cx="12192000" cy="3429000"/>
            </a:xfrm>
          </p:grpSpPr>
          <p:pic>
            <p:nvPicPr>
              <p:cNvPr id="6" name="图片 5"/>
              <p:cNvPicPr>
                <a:picLocks noChangeAspect="1"/>
              </p:cNvPicPr>
              <p:nvPr>
                <p:custDataLst>
                  <p:tags r:id="rId1"/>
                </p:custDataLst>
              </p:nvPr>
            </p:nvPicPr>
            <p:blipFill rotWithShape="1">
              <a:blip r:embed="rId2" cstate="screen"/>
              <a:srcRect l="4925" r="7517"/>
              <a:stretch>
                <a:fillRect/>
              </a:stretch>
            </p:blipFill>
            <p:spPr>
              <a:xfrm>
                <a:off x="349955" y="1137356"/>
                <a:ext cx="6096000" cy="3429000"/>
              </a:xfrm>
              <a:prstGeom prst="rect">
                <a:avLst/>
              </a:prstGeom>
            </p:spPr>
          </p:pic>
          <p:pic>
            <p:nvPicPr>
              <p:cNvPr id="7" name="图片 6"/>
              <p:cNvPicPr>
                <a:picLocks noChangeAspect="1"/>
              </p:cNvPicPr>
              <p:nvPr>
                <p:custDataLst>
                  <p:tags r:id="rId3"/>
                </p:custDataLst>
              </p:nvPr>
            </p:nvPicPr>
            <p:blipFill rotWithShape="1">
              <a:blip r:embed="rId2" cstate="screen"/>
              <a:srcRect l="4925" r="7517"/>
              <a:stretch>
                <a:fillRect/>
              </a:stretch>
            </p:blipFill>
            <p:spPr>
              <a:xfrm>
                <a:off x="6445955" y="1137356"/>
                <a:ext cx="6096000" cy="3429000"/>
              </a:xfrm>
              <a:prstGeom prst="rect">
                <a:avLst/>
              </a:prstGeom>
            </p:spPr>
          </p:pic>
        </p:grpSp>
        <p:pic>
          <p:nvPicPr>
            <p:cNvPr id="4" name="图片 3"/>
            <p:cNvPicPr>
              <a:picLocks noChangeAspect="1"/>
            </p:cNvPicPr>
            <p:nvPr>
              <p:custDataLst>
                <p:tags r:id="rId4"/>
              </p:custDataLst>
            </p:nvPr>
          </p:nvPicPr>
          <p:blipFill rotWithShape="1">
            <a:blip r:embed="rId2" cstate="screen"/>
            <a:srcRect l="4925" r="7517"/>
            <a:stretch>
              <a:fillRect/>
            </a:stretch>
          </p:blipFill>
          <p:spPr>
            <a:xfrm>
              <a:off x="349955" y="4566356"/>
              <a:ext cx="6096000" cy="3429000"/>
            </a:xfrm>
            <a:prstGeom prst="rect">
              <a:avLst/>
            </a:prstGeom>
          </p:spPr>
        </p:pic>
        <p:pic>
          <p:nvPicPr>
            <p:cNvPr id="5" name="图片 4"/>
            <p:cNvPicPr>
              <a:picLocks noChangeAspect="1"/>
            </p:cNvPicPr>
            <p:nvPr>
              <p:custDataLst>
                <p:tags r:id="rId5"/>
              </p:custDataLst>
            </p:nvPr>
          </p:nvPicPr>
          <p:blipFill rotWithShape="1">
            <a:blip r:embed="rId2" cstate="screen"/>
            <a:srcRect l="4925" r="7517"/>
            <a:stretch>
              <a:fillRect/>
            </a:stretch>
          </p:blipFill>
          <p:spPr>
            <a:xfrm>
              <a:off x="6445955" y="4566356"/>
              <a:ext cx="6096000" cy="3429000"/>
            </a:xfrm>
            <a:prstGeom prst="rect">
              <a:avLst/>
            </a:prstGeom>
          </p:spPr>
        </p:pic>
      </p:grpSp>
      <p:grpSp>
        <p:nvGrpSpPr>
          <p:cNvPr id="10" name="组合 9"/>
          <p:cNvGrpSpPr/>
          <p:nvPr/>
        </p:nvGrpSpPr>
        <p:grpSpPr>
          <a:xfrm>
            <a:off x="1434302" y="793451"/>
            <a:ext cx="1972090" cy="2645659"/>
            <a:chOff x="1404892" y="1201756"/>
            <a:chExt cx="3448463" cy="4626288"/>
          </a:xfrm>
        </p:grpSpPr>
        <p:sp>
          <p:nvSpPr>
            <p:cNvPr id="8" name="矩形: 圆角 7"/>
            <p:cNvSpPr/>
            <p:nvPr>
              <p:custDataLst>
                <p:tags r:id="rId6"/>
              </p:custDataLst>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custDataLst>
                <p:tags r:id="rId7"/>
              </p:custDataLst>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custDataLst>
              <p:tags r:id="rId8"/>
            </p:custDataLst>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custDataLst>
              <p:tags r:id="rId9"/>
            </p:custDataLst>
          </p:nvPr>
        </p:nvSpPr>
        <p:spPr>
          <a:xfrm>
            <a:off x="1918039" y="1727842"/>
            <a:ext cx="1355475" cy="1106805"/>
          </a:xfrm>
          <a:prstGeom prst="rect">
            <a:avLst/>
          </a:prstGeom>
          <a:noFill/>
        </p:spPr>
        <p:txBody>
          <a:bodyPr wrap="square" rtlCol="0">
            <a:spAutoFit/>
          </a:bodyPr>
          <a:lstStyle/>
          <a:p>
            <a:r>
              <a:rPr lang="en-US" altLang="zh-CN" sz="6600" b="1" dirty="0">
                <a:solidFill>
                  <a:srgbClr val="475574"/>
                </a:solidFill>
                <a:cs typeface="+mn-ea"/>
                <a:sym typeface="+mn-lt"/>
              </a:rPr>
              <a:t>05.</a:t>
            </a:r>
            <a:endParaRPr lang="zh-CN" altLang="en-US" sz="6600" b="1" dirty="0">
              <a:solidFill>
                <a:srgbClr val="475574"/>
              </a:solidFill>
              <a:cs typeface="+mn-ea"/>
              <a:sym typeface="+mn-lt"/>
            </a:endParaRPr>
          </a:p>
        </p:txBody>
      </p:sp>
      <p:sp>
        <p:nvSpPr>
          <p:cNvPr id="13" name="矩形 12"/>
          <p:cNvSpPr/>
          <p:nvPr>
            <p:custDataLst>
              <p:tags r:id="rId10"/>
            </p:custDataLst>
          </p:nvPr>
        </p:nvSpPr>
        <p:spPr>
          <a:xfrm>
            <a:off x="5368436" y="3179060"/>
            <a:ext cx="4983480" cy="829945"/>
          </a:xfrm>
          <a:prstGeom prst="rect">
            <a:avLst/>
          </a:prstGeom>
        </p:spPr>
        <p:txBody>
          <a:bodyPr wrap="none">
            <a:spAutoFit/>
          </a:bodyPr>
          <a:lstStyle/>
          <a:p>
            <a:pPr algn="l"/>
            <a:r>
              <a:rPr lang="zh-CN" altLang="en-US" sz="4800" b="1" spc="600" dirty="0">
                <a:solidFill>
                  <a:srgbClr val="475574"/>
                </a:solidFill>
                <a:cs typeface="+mn-ea"/>
                <a:sym typeface="+mn-lt"/>
              </a:rPr>
              <a:t>接口返回及断言</a:t>
            </a:r>
            <a:endParaRPr lang="zh-CN" altLang="en-US" sz="4800" b="1" spc="600" dirty="0">
              <a:solidFill>
                <a:srgbClr val="475574"/>
              </a:solidFill>
              <a:cs typeface="+mn-ea"/>
              <a:sym typeface="+mn-lt"/>
            </a:endParaRPr>
          </a:p>
        </p:txBody>
      </p:sp>
      <p:sp>
        <p:nvSpPr>
          <p:cNvPr id="14" name="椭圆 13"/>
          <p:cNvSpPr/>
          <p:nvPr>
            <p:custDataLst>
              <p:tags r:id="rId11"/>
            </p:custDataLst>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5" name="矩形 14"/>
          <p:cNvSpPr/>
          <p:nvPr>
            <p:custDataLst>
              <p:tags r:id="rId12"/>
            </p:custDataLst>
          </p:nvPr>
        </p:nvSpPr>
        <p:spPr>
          <a:xfrm>
            <a:off x="6198558" y="3995103"/>
            <a:ext cx="2775585" cy="337185"/>
          </a:xfrm>
          <a:prstGeom prst="rect">
            <a:avLst/>
          </a:prstGeom>
        </p:spPr>
        <p:txBody>
          <a:bodyPr wrap="none">
            <a:spAutoFit/>
          </a:bodyPr>
          <a:lstStyle/>
          <a:p>
            <a:pPr algn="ctr"/>
            <a:r>
              <a:rPr lang="zh-CN" altLang="en-US" sz="1600" b="1" spc="300" dirty="0">
                <a:gradFill flip="none" rotWithShape="1">
                  <a:gsLst>
                    <a:gs pos="81000">
                      <a:srgbClr val="C8B59D"/>
                    </a:gs>
                    <a:gs pos="52000">
                      <a:srgbClr val="475574"/>
                    </a:gs>
                    <a:gs pos="7000">
                      <a:srgbClr val="475574"/>
                    </a:gs>
                    <a:gs pos="100000">
                      <a:srgbClr val="F2D4AA"/>
                    </a:gs>
                  </a:gsLst>
                  <a:lin ang="2700000" scaled="1"/>
                  <a:tileRect/>
                </a:gradFill>
                <a:cs typeface="+mn-ea"/>
                <a:sym typeface="+mn-lt"/>
              </a:rPr>
              <a:t>创新  合作  统筹  成长 </a:t>
            </a:r>
            <a:endParaRPr lang="zh-CN" altLang="en-US" sz="1600" b="1" spc="300" dirty="0">
              <a:gradFill flip="none" rotWithShape="1">
                <a:gsLst>
                  <a:gs pos="20000">
                    <a:srgbClr val="475574"/>
                  </a:gs>
                  <a:gs pos="77000">
                    <a:srgbClr val="F2D4AA"/>
                  </a:gs>
                </a:gsLst>
                <a:lin ang="2700000" scaled="1"/>
                <a:tileRect/>
              </a:gradFill>
              <a:cs typeface="+mn-ea"/>
              <a:sym typeface="+mn-lt"/>
            </a:endParaRPr>
          </a:p>
        </p:txBody>
      </p:sp>
      <p:sp>
        <p:nvSpPr>
          <p:cNvPr id="16" name="文本框 15"/>
          <p:cNvSpPr txBox="1"/>
          <p:nvPr>
            <p:custDataLst>
              <p:tags r:id="rId13"/>
            </p:custDataLst>
          </p:nvPr>
        </p:nvSpPr>
        <p:spPr>
          <a:xfrm>
            <a:off x="5645315" y="2847943"/>
            <a:ext cx="3886356" cy="337185"/>
          </a:xfrm>
          <a:prstGeom prst="rect">
            <a:avLst/>
          </a:prstGeom>
          <a:solidFill>
            <a:schemeClr val="bg1"/>
          </a:solidFill>
        </p:spPr>
        <p:txBody>
          <a:bodyPr vert="horz" wrap="square" rtlCol="0">
            <a:spAutoFit/>
          </a:bodyPr>
          <a:lstStyle>
            <a:defPPr>
              <a:defRPr lang="en-US"/>
            </a:defPPr>
            <a:lvl1pPr>
              <a:defRPr spc="600">
                <a:solidFill>
                  <a:srgbClr val="1E496C"/>
                </a:solidFill>
                <a:latin typeface="思源黑体 CN Regular" panose="020B0500000000000000" pitchFamily="34" charset="-122"/>
                <a:ea typeface="思源黑体 CN Regular" panose="020B0500000000000000" pitchFamily="34" charset="-122"/>
              </a:defRPr>
            </a:lvl1pPr>
          </a:lstStyle>
          <a:p>
            <a:pPr algn="ctr"/>
            <a:r>
              <a:rPr lang="en-US" altLang="zh-CN" sz="1600" dirty="0">
                <a:latin typeface="+mn-lt"/>
                <a:ea typeface="+mn-ea"/>
                <a:cs typeface="+mn-ea"/>
                <a:sym typeface="+mn-lt"/>
              </a:rPr>
              <a:t>COMPANY TRAINING</a:t>
            </a:r>
            <a:endParaRPr lang="zh-CN" altLang="en-US" sz="1600" dirty="0">
              <a:latin typeface="+mn-lt"/>
              <a:ea typeface="+mn-ea"/>
              <a:cs typeface="+mn-ea"/>
              <a:sym typeface="+mn-lt"/>
            </a:endParaRPr>
          </a:p>
        </p:txBody>
      </p:sp>
      <p:sp>
        <p:nvSpPr>
          <p:cNvPr id="17" name="椭圆 16"/>
          <p:cNvSpPr/>
          <p:nvPr>
            <p:custDataLst>
              <p:tags r:id="rId14"/>
            </p:custDataLst>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 calcmode="lin" valueType="num">
                                      <p:cBhvr>
                                        <p:cTn id="33" dur="1000" fill="hold"/>
                                        <p:tgtEl>
                                          <p:spTgt spid="14"/>
                                        </p:tgtEl>
                                        <p:attrNameLst>
                                          <p:attrName>style.rotation</p:attrName>
                                        </p:attrNameLst>
                                      </p:cBhvr>
                                      <p:tavLst>
                                        <p:tav tm="0">
                                          <p:val>
                                            <p:fltVal val="90"/>
                                          </p:val>
                                        </p:tav>
                                        <p:tav tm="100000">
                                          <p:val>
                                            <p:fltVal val="0"/>
                                          </p:val>
                                        </p:tav>
                                      </p:tavLst>
                                    </p:anim>
                                    <p:animEffect transition="in" filter="fade">
                                      <p:cBhvr>
                                        <p:cTn id="34" dur="1000"/>
                                        <p:tgtEl>
                                          <p:spTgt spid="1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1000" fill="hold"/>
                                        <p:tgtEl>
                                          <p:spTgt spid="17"/>
                                        </p:tgtEl>
                                        <p:attrNameLst>
                                          <p:attrName>ppt_w</p:attrName>
                                        </p:attrNameLst>
                                      </p:cBhvr>
                                      <p:tavLst>
                                        <p:tav tm="0">
                                          <p:val>
                                            <p:fltVal val="0"/>
                                          </p:val>
                                        </p:tav>
                                        <p:tav tm="100000">
                                          <p:val>
                                            <p:strVal val="#ppt_w"/>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style.rotation</p:attrName>
                                        </p:attrNameLst>
                                      </p:cBhvr>
                                      <p:tavLst>
                                        <p:tav tm="0">
                                          <p:val>
                                            <p:fltVal val="90"/>
                                          </p:val>
                                        </p:tav>
                                        <p:tav tm="100000">
                                          <p:val>
                                            <p:fltVal val="0"/>
                                          </p:val>
                                        </p:tav>
                                      </p:tavLst>
                                    </p:anim>
                                    <p:animEffect transition="in" filter="fade">
                                      <p:cBhvr>
                                        <p:cTn id="4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P spid="14" grpId="0" bldLvl="0" animBg="1"/>
      <p:bldP spid="15" grpId="0"/>
      <p:bldP spid="16" grpId="0" bldLvl="0" animBg="1"/>
      <p:bldP spid="1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p>
            <a:endParaRPr lang="zh-CN" altLang="en-US"/>
          </a:p>
        </p:txBody>
      </p:sp>
      <p:sp>
        <p:nvSpPr>
          <p:cNvPr id="19" name="矩形: 圆角 18"/>
          <p:cNvSpPr/>
          <p:nvPr/>
        </p:nvSpPr>
        <p:spPr>
          <a:xfrm>
            <a:off x="7686989" y="2351915"/>
            <a:ext cx="3641241" cy="498722"/>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7" name="流程图: 过程 16"/>
          <p:cNvSpPr/>
          <p:nvPr/>
        </p:nvSpPr>
        <p:spPr>
          <a:xfrm>
            <a:off x="5532924" y="3228136"/>
            <a:ext cx="5793205" cy="2376329"/>
          </a:xfrm>
          <a:prstGeom prst="flowChartProcess">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 name="标题 1"/>
          <p:cNvSpPr txBox="1"/>
          <p:nvPr/>
        </p:nvSpPr>
        <p:spPr>
          <a:xfrm>
            <a:off x="7214788" y="2387727"/>
            <a:ext cx="4686893" cy="460375"/>
          </a:xfrm>
          <a:prstGeom prst="rect">
            <a:avLst/>
          </a:prstGeom>
          <a:noFill/>
        </p:spPr>
        <p:txBody>
          <a:bodyPr vert="horz" wrap="square" rtlCol="0">
            <a:spAutoFit/>
          </a:bodyPr>
          <a:lstStyle>
            <a:defPPr>
              <a:defRPr lang="en-US"/>
            </a:defPPr>
            <a:lvl1pPr algn="ctr">
              <a:defRPr sz="2400" b="1" spc="600">
                <a:solidFill>
                  <a:srgbClr val="475574"/>
                </a:solidFill>
                <a:latin typeface="思源黑体 CN Regular" panose="020B0500000000000000" pitchFamily="34" charset="-122"/>
                <a:ea typeface="思源黑体 CN Regular" panose="020B0500000000000000" pitchFamily="34" charset="-122"/>
              </a:defRPr>
            </a:lvl1pPr>
          </a:lstStyle>
          <a:p>
            <a:r>
              <a:rPr lang="zh-CN" altLang="en-US" dirty="0">
                <a:solidFill>
                  <a:schemeClr val="bg1"/>
                </a:solidFill>
                <a:latin typeface="+mn-lt"/>
                <a:ea typeface="+mn-ea"/>
                <a:cs typeface="+mn-ea"/>
                <a:sym typeface="+mn-lt"/>
              </a:rPr>
              <a:t>接口返回</a:t>
            </a:r>
            <a:endParaRPr lang="zh-CN" altLang="en-US" dirty="0">
              <a:solidFill>
                <a:schemeClr val="bg1"/>
              </a:solidFill>
              <a:latin typeface="+mn-lt"/>
              <a:ea typeface="+mn-ea"/>
              <a:cs typeface="+mn-ea"/>
              <a:sym typeface="+mn-lt"/>
            </a:endParaRPr>
          </a:p>
        </p:txBody>
      </p:sp>
      <p:sp>
        <p:nvSpPr>
          <p:cNvPr id="3" name="文本框 2"/>
          <p:cNvSpPr txBox="1"/>
          <p:nvPr/>
        </p:nvSpPr>
        <p:spPr>
          <a:xfrm>
            <a:off x="7306864" y="4063736"/>
            <a:ext cx="3665936" cy="1198880"/>
          </a:xfrm>
          <a:prstGeom prst="rect">
            <a:avLst/>
          </a:prstGeom>
        </p:spPr>
        <p:txBody>
          <a:bodyPr wrap="square">
            <a:spAutoFit/>
          </a:bodyPr>
          <a:lstStyle>
            <a:defPPr>
              <a:defRPr lang="en-US"/>
            </a:defPPr>
            <a:lvl1pPr algn="just">
              <a:lnSpc>
                <a:spcPct val="150000"/>
              </a:lnSpc>
              <a:defRPr sz="1600" spc="300">
                <a:solidFill>
                  <a:srgbClr val="1C2035"/>
                </a:solidFill>
                <a:latin typeface="思源黑体 CN Regular" panose="020B0500000000000000" pitchFamily="34" charset="-122"/>
                <a:ea typeface="思源黑体 CN Regular" panose="020B0500000000000000" pitchFamily="34" charset="-122"/>
              </a:defRPr>
            </a:lvl1pPr>
          </a:lstStyle>
          <a:p>
            <a:r>
              <a:rPr lang="zh-CN" altLang="en-US" dirty="0">
                <a:latin typeface="+mn-lt"/>
                <a:ea typeface="+mn-ea"/>
                <a:cs typeface="+mn-ea"/>
                <a:sym typeface="+mn-lt"/>
              </a:rPr>
              <a:t>需关注数据越界、空指针、数据无法遍历、非法参数接口响应成功。</a:t>
            </a:r>
            <a:endParaRPr lang="zh-CN" altLang="en-US" dirty="0">
              <a:latin typeface="+mn-lt"/>
              <a:ea typeface="+mn-ea"/>
              <a:cs typeface="+mn-ea"/>
              <a:sym typeface="+mn-lt"/>
            </a:endParaRPr>
          </a:p>
        </p:txBody>
      </p:sp>
      <p:grpSp>
        <p:nvGrpSpPr>
          <p:cNvPr id="10" name="组合 9"/>
          <p:cNvGrpSpPr/>
          <p:nvPr/>
        </p:nvGrpSpPr>
        <p:grpSpPr>
          <a:xfrm>
            <a:off x="865871" y="1632279"/>
            <a:ext cx="6440993" cy="2376329"/>
            <a:chOff x="834014" y="1708220"/>
            <a:chExt cx="6440993" cy="1848896"/>
          </a:xfrm>
        </p:grpSpPr>
        <p:grpSp>
          <p:nvGrpSpPr>
            <p:cNvPr id="11" name="组合 10"/>
            <p:cNvGrpSpPr/>
            <p:nvPr/>
          </p:nvGrpSpPr>
          <p:grpSpPr>
            <a:xfrm>
              <a:off x="834014" y="1708220"/>
              <a:ext cx="6440993" cy="1848896"/>
              <a:chOff x="834014" y="1708220"/>
              <a:chExt cx="5261985" cy="1848896"/>
            </a:xfrm>
          </p:grpSpPr>
          <p:sp>
            <p:nvSpPr>
              <p:cNvPr id="14" name="流程图: 过程 13"/>
              <p:cNvSpPr/>
              <p:nvPr/>
            </p:nvSpPr>
            <p:spPr>
              <a:xfrm>
                <a:off x="834014" y="1708220"/>
                <a:ext cx="4732773" cy="1848896"/>
              </a:xfrm>
              <a:prstGeom prst="flowChartProcess">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5" name="流程图: 数据 14"/>
              <p:cNvSpPr/>
              <p:nvPr/>
            </p:nvSpPr>
            <p:spPr>
              <a:xfrm>
                <a:off x="5348979" y="1708220"/>
                <a:ext cx="747020" cy="1848896"/>
              </a:xfrm>
              <a:prstGeom prst="flowChartInputOutput">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2" name="矩形 11"/>
            <p:cNvSpPr/>
            <p:nvPr/>
          </p:nvSpPr>
          <p:spPr>
            <a:xfrm>
              <a:off x="4672484" y="1852415"/>
              <a:ext cx="1825449" cy="358193"/>
            </a:xfrm>
            <a:prstGeom prst="rect">
              <a:avLst/>
            </a:prstGeom>
            <a:noFill/>
          </p:spPr>
          <p:txBody>
            <a:bodyPr vert="horz" wrap="square" rtlCol="0">
              <a:spAutoFit/>
            </a:bodyPr>
            <a:lstStyle/>
            <a:p>
              <a:pPr algn="ctr"/>
              <a:r>
                <a:rPr lang="zh-CN" altLang="en-US" sz="2400" b="1" spc="600" dirty="0">
                  <a:solidFill>
                    <a:srgbClr val="475574"/>
                  </a:solidFill>
                  <a:cs typeface="+mn-ea"/>
                  <a:sym typeface="+mn-lt"/>
                </a:rPr>
                <a:t>成功</a:t>
              </a:r>
              <a:endParaRPr lang="zh-CN" altLang="en-US" sz="2400" b="1" spc="600" dirty="0">
                <a:solidFill>
                  <a:srgbClr val="475574"/>
                </a:solidFill>
                <a:cs typeface="+mn-ea"/>
                <a:sym typeface="+mn-lt"/>
              </a:endParaRPr>
            </a:p>
          </p:txBody>
        </p:sp>
        <p:sp>
          <p:nvSpPr>
            <p:cNvPr id="13" name="矩形 12"/>
            <p:cNvSpPr/>
            <p:nvPr/>
          </p:nvSpPr>
          <p:spPr>
            <a:xfrm>
              <a:off x="1210153" y="2169619"/>
              <a:ext cx="5150456" cy="932785"/>
            </a:xfrm>
            <a:prstGeom prst="rect">
              <a:avLst/>
            </a:prstGeom>
          </p:spPr>
          <p:txBody>
            <a:bodyPr wrap="square">
              <a:spAutoFit/>
            </a:bodyPr>
            <a:lstStyle/>
            <a:p>
              <a:pPr algn="just">
                <a:lnSpc>
                  <a:spcPct val="150000"/>
                </a:lnSpc>
              </a:pPr>
              <a:r>
                <a:rPr lang="zh-CN" altLang="en-US" sz="1600" spc="300" dirty="0">
                  <a:solidFill>
                    <a:srgbClr val="1C2035"/>
                  </a:solidFill>
                  <a:cs typeface="+mn-ea"/>
                  <a:sym typeface="+mn-lt"/>
                </a:rPr>
                <a:t>接口响应成功时，关注下</a:t>
              </a:r>
              <a:r>
                <a:rPr lang="en-US" altLang="zh-CN" sz="1600" spc="300" dirty="0">
                  <a:solidFill>
                    <a:srgbClr val="1C2035"/>
                  </a:solidFill>
                  <a:cs typeface="+mn-ea"/>
                  <a:sym typeface="+mn-lt"/>
                </a:rPr>
                <a:t>data</a:t>
              </a:r>
              <a:r>
                <a:rPr lang="zh-CN" altLang="en-US" sz="1600" spc="300" dirty="0">
                  <a:solidFill>
                    <a:srgbClr val="1C2035"/>
                  </a:solidFill>
                  <a:cs typeface="+mn-ea"/>
                  <a:sym typeface="+mn-lt"/>
                </a:rPr>
                <a:t>中的数据下个接口是否需要依赖，有依赖时取出对应字段值存入父类定义好的全局变量中。</a:t>
              </a:r>
              <a:endParaRPr lang="zh-CN" altLang="en-US" sz="1600" spc="300" dirty="0">
                <a:solidFill>
                  <a:srgbClr val="1C2035"/>
                </a:solidFill>
                <a:cs typeface="+mn-ea"/>
                <a:sym typeface="+mn-lt"/>
              </a:endParaRPr>
            </a:p>
          </p:txBody>
        </p:sp>
      </p:grpSp>
      <p:sp>
        <p:nvSpPr>
          <p:cNvPr id="16" name="矩形 15"/>
          <p:cNvSpPr/>
          <p:nvPr/>
        </p:nvSpPr>
        <p:spPr>
          <a:xfrm>
            <a:off x="9234070" y="3684992"/>
            <a:ext cx="1825449" cy="460375"/>
          </a:xfrm>
          <a:prstGeom prst="rect">
            <a:avLst/>
          </a:prstGeom>
          <a:noFill/>
        </p:spPr>
        <p:txBody>
          <a:bodyPr vert="horz" wrap="square" rtlCol="0">
            <a:spAutoFit/>
          </a:bodyPr>
          <a:lstStyle/>
          <a:p>
            <a:pPr algn="ctr"/>
            <a:r>
              <a:rPr lang="zh-CN" altLang="en-US" sz="2400" b="1" spc="600" dirty="0">
                <a:solidFill>
                  <a:srgbClr val="475574"/>
                </a:solidFill>
                <a:cs typeface="+mn-ea"/>
                <a:sym typeface="+mn-lt"/>
              </a:rPr>
              <a:t>异常</a:t>
            </a:r>
            <a:endParaRPr lang="zh-CN" altLang="en-US" sz="2400" b="1" spc="600" dirty="0">
              <a:solidFill>
                <a:srgbClr val="475574"/>
              </a:solidFill>
              <a:cs typeface="+mn-ea"/>
              <a:sym typeface="+mn-lt"/>
            </a:endParaRPr>
          </a:p>
        </p:txBody>
      </p:sp>
      <p:sp>
        <p:nvSpPr>
          <p:cNvPr id="18" name="文本框 17"/>
          <p:cNvSpPr txBox="1"/>
          <p:nvPr/>
        </p:nvSpPr>
        <p:spPr>
          <a:xfrm>
            <a:off x="197972" y="4281321"/>
            <a:ext cx="5052608" cy="398780"/>
          </a:xfrm>
          <a:prstGeom prst="rect">
            <a:avLst/>
          </a:prstGeom>
          <a:noFill/>
        </p:spPr>
        <p:txBody>
          <a:bodyPr vert="horz" wrap="square" rtlCol="0">
            <a:spAutoFit/>
          </a:bodyPr>
          <a:lstStyle>
            <a:defPPr>
              <a:defRPr lang="en-US"/>
            </a:defPPr>
            <a:lvl1pPr>
              <a:defRPr spc="600">
                <a:solidFill>
                  <a:srgbClr val="1E496C"/>
                </a:solidFill>
                <a:latin typeface="思源黑体 CN Regular" panose="020B0500000000000000" pitchFamily="34" charset="-122"/>
                <a:ea typeface="思源黑体 CN Regular" panose="020B0500000000000000" pitchFamily="34" charset="-122"/>
              </a:defRPr>
            </a:lvl1pPr>
          </a:lstStyle>
          <a:p>
            <a:pPr algn="ctr"/>
            <a:r>
              <a:rPr lang="en-US" altLang="zh-CN" sz="2000" b="1" dirty="0">
                <a:latin typeface="+mn-lt"/>
                <a:ea typeface="+mn-ea"/>
                <a:cs typeface="+mn-ea"/>
                <a:sym typeface="+mn-lt"/>
              </a:rPr>
              <a:t>COMPANY TRAINING</a:t>
            </a:r>
            <a:endParaRPr lang="zh-CN" altLang="en-US" sz="2000" b="1" dirty="0">
              <a:latin typeface="+mn-lt"/>
              <a:ea typeface="+mn-ea"/>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style.rotation</p:attrName>
                                        </p:attrNameLst>
                                      </p:cBhvr>
                                      <p:tavLst>
                                        <p:tav tm="0">
                                          <p:val>
                                            <p:fltVal val="90"/>
                                          </p:val>
                                        </p:tav>
                                        <p:tav tm="100000">
                                          <p:val>
                                            <p:fltVal val="0"/>
                                          </p:val>
                                        </p:tav>
                                      </p:tavLst>
                                    </p:anim>
                                    <p:animEffect transition="in" filter="fade">
                                      <p:cBhvr>
                                        <p:cTn id="10" dur="1000"/>
                                        <p:tgtEl>
                                          <p:spTgt spid="1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randombar(horizontal)">
                                      <p:cBhvr>
                                        <p:cTn id="31" dur="500"/>
                                        <p:tgtEl>
                                          <p:spTgt spid="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7" grpId="0" bldLvl="0" animBg="1"/>
      <p:bldP spid="2" grpId="0"/>
      <p:bldP spid="3" grpId="0"/>
      <p:bldP spid="16"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副标题 21"/>
          <p:cNvSpPr>
            <a:spLocks noGrp="1"/>
          </p:cNvSpPr>
          <p:nvPr>
            <p:ph type="subTitle" idx="1"/>
          </p:nvPr>
        </p:nvSpPr>
        <p:spPr/>
        <p:txBody>
          <a:bodyPr/>
          <a:p>
            <a:endParaRPr lang="zh-CN" altLang="en-US"/>
          </a:p>
        </p:txBody>
      </p:sp>
      <p:sp>
        <p:nvSpPr>
          <p:cNvPr id="23" name="文本占位符 22"/>
          <p:cNvSpPr>
            <a:spLocks noGrp="1"/>
          </p:cNvSpPr>
          <p:nvPr>
            <p:ph type="body" sz="quarter" idx="13"/>
          </p:nvPr>
        </p:nvSpPr>
        <p:spPr/>
        <p:txBody>
          <a:bodyPr/>
          <a:p>
            <a:endParaRPr lang="zh-CN" altLang="en-US"/>
          </a:p>
        </p:txBody>
      </p:sp>
      <p:sp>
        <p:nvSpPr>
          <p:cNvPr id="8" name="矩形: 圆角 7"/>
          <p:cNvSpPr/>
          <p:nvPr/>
        </p:nvSpPr>
        <p:spPr>
          <a:xfrm>
            <a:off x="798830" y="2223135"/>
            <a:ext cx="10798810" cy="4316095"/>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grpSp>
        <p:nvGrpSpPr>
          <p:cNvPr id="6" name="组合 5"/>
          <p:cNvGrpSpPr/>
          <p:nvPr/>
        </p:nvGrpSpPr>
        <p:grpSpPr>
          <a:xfrm>
            <a:off x="4563310" y="869627"/>
            <a:ext cx="2718669" cy="723314"/>
            <a:chOff x="4345197" y="1148700"/>
            <a:chExt cx="2718669" cy="723314"/>
          </a:xfrm>
        </p:grpSpPr>
        <p:sp>
          <p:nvSpPr>
            <p:cNvPr id="5" name="矩形: 圆角 4"/>
            <p:cNvSpPr/>
            <p:nvPr/>
          </p:nvSpPr>
          <p:spPr>
            <a:xfrm>
              <a:off x="4345197" y="1148700"/>
              <a:ext cx="2718669" cy="723314"/>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2" name="标题 1"/>
            <p:cNvSpPr txBox="1"/>
            <p:nvPr/>
          </p:nvSpPr>
          <p:spPr>
            <a:xfrm>
              <a:off x="4365171" y="1279525"/>
              <a:ext cx="2678723" cy="460375"/>
            </a:xfrm>
            <a:prstGeom prst="rect">
              <a:avLst/>
            </a:prstGeom>
            <a:noFill/>
          </p:spPr>
          <p:txBody>
            <a:bodyPr vert="horz" wrap="square" rtlCol="0">
              <a:spAutoFit/>
            </a:bodyPr>
            <a:lstStyle>
              <a:defPPr>
                <a:defRPr lang="en-US"/>
              </a:defPPr>
              <a:lvl1pPr algn="ctr">
                <a:defRPr sz="2400" b="1" spc="600">
                  <a:solidFill>
                    <a:srgbClr val="475574"/>
                  </a:solidFill>
                  <a:latin typeface="思源黑体 CN Regular" panose="020B0500000000000000" pitchFamily="34" charset="-122"/>
                  <a:ea typeface="思源黑体 CN Regular" panose="020B0500000000000000" pitchFamily="34" charset="-122"/>
                </a:defRPr>
              </a:lvl1pPr>
            </a:lstStyle>
            <a:p>
              <a:r>
                <a:rPr lang="zh-CN" altLang="en-US" dirty="0">
                  <a:latin typeface="+mn-lt"/>
                  <a:ea typeface="+mn-ea"/>
                  <a:cs typeface="+mn-ea"/>
                  <a:sym typeface="+mn-lt"/>
                </a:rPr>
                <a:t>断言处理</a:t>
              </a:r>
              <a:endParaRPr lang="zh-CN" altLang="en-US" dirty="0">
                <a:latin typeface="+mn-lt"/>
                <a:ea typeface="+mn-ea"/>
                <a:cs typeface="+mn-ea"/>
                <a:sym typeface="+mn-lt"/>
              </a:endParaRPr>
            </a:p>
          </p:txBody>
        </p:sp>
      </p:grpSp>
      <p:sp>
        <p:nvSpPr>
          <p:cNvPr id="11" name="矩形: 圆角 10"/>
          <p:cNvSpPr/>
          <p:nvPr/>
        </p:nvSpPr>
        <p:spPr>
          <a:xfrm>
            <a:off x="1339850" y="2525395"/>
            <a:ext cx="3820160" cy="423545"/>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8"/>
          <p:cNvSpPr/>
          <p:nvPr/>
        </p:nvSpPr>
        <p:spPr>
          <a:xfrm>
            <a:off x="1595120" y="2488565"/>
            <a:ext cx="9850755" cy="460375"/>
          </a:xfrm>
          <a:prstGeom prst="rect">
            <a:avLst/>
          </a:prstGeom>
        </p:spPr>
        <p:txBody>
          <a:bodyPr wrap="square">
            <a:spAutoFit/>
          </a:bodyPr>
          <a:lstStyle/>
          <a:p>
            <a:pPr algn="just">
              <a:lnSpc>
                <a:spcPct val="150000"/>
              </a:lnSpc>
            </a:pPr>
            <a:r>
              <a:rPr lang="en-US" altLang="zh-CN" sz="1600" spc="300" dirty="0">
                <a:solidFill>
                  <a:schemeClr val="bg1"/>
                </a:solidFill>
                <a:cs typeface="+mn-ea"/>
                <a:sym typeface="+mn-lt"/>
              </a:rPr>
              <a:t>code</a:t>
            </a:r>
            <a:r>
              <a:rPr lang="zh-CN" altLang="en-US" sz="1600" spc="300" dirty="0">
                <a:solidFill>
                  <a:schemeClr val="bg1"/>
                </a:solidFill>
                <a:cs typeface="+mn-ea"/>
                <a:sym typeface="+mn-lt"/>
              </a:rPr>
              <a:t>、</a:t>
            </a:r>
            <a:r>
              <a:rPr lang="en-US" altLang="zh-CN" sz="1600" spc="300" dirty="0">
                <a:solidFill>
                  <a:schemeClr val="bg1"/>
                </a:solidFill>
                <a:cs typeface="+mn-ea"/>
                <a:sym typeface="+mn-lt"/>
              </a:rPr>
              <a:t>message</a:t>
            </a:r>
            <a:r>
              <a:rPr lang="zh-CN" altLang="en-US" sz="1600" spc="300" dirty="0">
                <a:solidFill>
                  <a:schemeClr val="bg1"/>
                </a:solidFill>
                <a:cs typeface="+mn-ea"/>
                <a:sym typeface="+mn-lt"/>
              </a:rPr>
              <a:t>、</a:t>
            </a:r>
            <a:r>
              <a:rPr lang="en-US" altLang="zh-CN" sz="1600" spc="300" dirty="0">
                <a:solidFill>
                  <a:schemeClr val="bg1"/>
                </a:solidFill>
                <a:cs typeface="+mn-ea"/>
                <a:sym typeface="+mn-lt"/>
              </a:rPr>
              <a:t>custom</a:t>
            </a:r>
            <a:endParaRPr lang="en-US" altLang="zh-CN" sz="1600" spc="300" dirty="0">
              <a:solidFill>
                <a:schemeClr val="bg1"/>
              </a:solidFill>
              <a:cs typeface="+mn-ea"/>
              <a:sym typeface="+mn-lt"/>
            </a:endParaRPr>
          </a:p>
        </p:txBody>
      </p:sp>
      <p:sp>
        <p:nvSpPr>
          <p:cNvPr id="13" name="圆: 空心 12"/>
          <p:cNvSpPr/>
          <p:nvPr/>
        </p:nvSpPr>
        <p:spPr>
          <a:xfrm>
            <a:off x="8881745" y="1900555"/>
            <a:ext cx="1998980" cy="1998980"/>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pic>
        <p:nvPicPr>
          <p:cNvPr id="24" name="图片 23"/>
          <p:cNvPicPr>
            <a:picLocks noChangeAspect="1"/>
          </p:cNvPicPr>
          <p:nvPr/>
        </p:nvPicPr>
        <p:blipFill>
          <a:blip r:embed="rId1"/>
          <a:stretch>
            <a:fillRect/>
          </a:stretch>
        </p:blipFill>
        <p:spPr>
          <a:xfrm>
            <a:off x="1340485" y="3018155"/>
            <a:ext cx="8686800" cy="341884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1" grpId="0" bldLvl="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pSp>
        <p:nvGrpSpPr>
          <p:cNvPr id="3" name="组合 2"/>
          <p:cNvGrpSpPr/>
          <p:nvPr/>
        </p:nvGrpSpPr>
        <p:grpSpPr>
          <a:xfrm>
            <a:off x="0" y="0"/>
            <a:ext cx="12192000" cy="6858000"/>
            <a:chOff x="349955" y="1137356"/>
            <a:chExt cx="12192000" cy="6858000"/>
          </a:xfrm>
        </p:grpSpPr>
        <p:grpSp>
          <p:nvGrpSpPr>
            <p:cNvPr id="4" name="组合 3"/>
            <p:cNvGrpSpPr/>
            <p:nvPr/>
          </p:nvGrpSpPr>
          <p:grpSpPr>
            <a:xfrm>
              <a:off x="349955" y="1137356"/>
              <a:ext cx="12192000" cy="3429000"/>
              <a:chOff x="349955" y="1137356"/>
              <a:chExt cx="12192000" cy="3429000"/>
            </a:xfrm>
          </p:grpSpPr>
          <p:pic>
            <p:nvPicPr>
              <p:cNvPr id="6" name="图片 5"/>
              <p:cNvPicPr>
                <a:picLocks noChangeAspect="1"/>
              </p:cNvPicPr>
              <p:nvPr>
                <p:custDataLst>
                  <p:tags r:id="rId1"/>
                </p:custDataLst>
              </p:nvPr>
            </p:nvPicPr>
            <p:blipFill rotWithShape="1">
              <a:blip r:embed="rId2" cstate="screen"/>
              <a:srcRect l="4925" r="7517"/>
              <a:stretch>
                <a:fillRect/>
              </a:stretch>
            </p:blipFill>
            <p:spPr>
              <a:xfrm>
                <a:off x="349955" y="1137356"/>
                <a:ext cx="6096000" cy="3429000"/>
              </a:xfrm>
              <a:prstGeom prst="rect">
                <a:avLst/>
              </a:prstGeom>
            </p:spPr>
          </p:pic>
          <p:pic>
            <p:nvPicPr>
              <p:cNvPr id="7" name="图片 6"/>
              <p:cNvPicPr>
                <a:picLocks noChangeAspect="1"/>
              </p:cNvPicPr>
              <p:nvPr>
                <p:custDataLst>
                  <p:tags r:id="rId3"/>
                </p:custDataLst>
              </p:nvPr>
            </p:nvPicPr>
            <p:blipFill rotWithShape="1">
              <a:blip r:embed="rId2" cstate="screen"/>
              <a:srcRect l="4925" r="7517"/>
              <a:stretch>
                <a:fillRect/>
              </a:stretch>
            </p:blipFill>
            <p:spPr>
              <a:xfrm>
                <a:off x="6445955" y="1137356"/>
                <a:ext cx="6096000" cy="3429000"/>
              </a:xfrm>
              <a:prstGeom prst="rect">
                <a:avLst/>
              </a:prstGeom>
            </p:spPr>
          </p:pic>
        </p:grpSp>
        <p:pic>
          <p:nvPicPr>
            <p:cNvPr id="5" name="图片 4"/>
            <p:cNvPicPr>
              <a:picLocks noChangeAspect="1"/>
            </p:cNvPicPr>
            <p:nvPr>
              <p:custDataLst>
                <p:tags r:id="rId4"/>
              </p:custDataLst>
            </p:nvPr>
          </p:nvPicPr>
          <p:blipFill rotWithShape="1">
            <a:blip r:embed="rId2" cstate="screen"/>
            <a:srcRect l="4925" r="7517"/>
            <a:stretch>
              <a:fillRect/>
            </a:stretch>
          </p:blipFill>
          <p:spPr>
            <a:xfrm>
              <a:off x="349955" y="4566356"/>
              <a:ext cx="6096000" cy="3429000"/>
            </a:xfrm>
            <a:prstGeom prst="rect">
              <a:avLst/>
            </a:prstGeom>
          </p:spPr>
        </p:pic>
        <p:pic>
          <p:nvPicPr>
            <p:cNvPr id="8" name="图片 7"/>
            <p:cNvPicPr>
              <a:picLocks noChangeAspect="1"/>
            </p:cNvPicPr>
            <p:nvPr>
              <p:custDataLst>
                <p:tags r:id="rId5"/>
              </p:custDataLst>
            </p:nvPr>
          </p:nvPicPr>
          <p:blipFill rotWithShape="1">
            <a:blip r:embed="rId2" cstate="screen"/>
            <a:srcRect l="4925" r="7517"/>
            <a:stretch>
              <a:fillRect/>
            </a:stretch>
          </p:blipFill>
          <p:spPr>
            <a:xfrm>
              <a:off x="6445955" y="4566356"/>
              <a:ext cx="6096000" cy="3429000"/>
            </a:xfrm>
            <a:prstGeom prst="rect">
              <a:avLst/>
            </a:prstGeom>
          </p:spPr>
        </p:pic>
      </p:grpSp>
      <p:grpSp>
        <p:nvGrpSpPr>
          <p:cNvPr id="15" name="组合 14"/>
          <p:cNvGrpSpPr/>
          <p:nvPr/>
        </p:nvGrpSpPr>
        <p:grpSpPr>
          <a:xfrm>
            <a:off x="1434302" y="793451"/>
            <a:ext cx="1972090" cy="2645659"/>
            <a:chOff x="1404892" y="1201756"/>
            <a:chExt cx="3448463" cy="4626288"/>
          </a:xfrm>
        </p:grpSpPr>
        <p:sp>
          <p:nvSpPr>
            <p:cNvPr id="16" name="矩形: 圆角 7"/>
            <p:cNvSpPr/>
            <p:nvPr>
              <p:custDataLst>
                <p:tags r:id="rId6"/>
              </p:custDataLst>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dirty="0">
                <a:solidFill>
                  <a:srgbClr val="034581"/>
                </a:solidFill>
                <a:cs typeface="+mn-ea"/>
                <a:sym typeface="+mn-lt"/>
              </a:endParaRPr>
            </a:p>
          </p:txBody>
        </p:sp>
        <p:sp>
          <p:nvSpPr>
            <p:cNvPr id="17" name="矩形: 圆角 8"/>
            <p:cNvSpPr/>
            <p:nvPr>
              <p:custDataLst>
                <p:tags r:id="rId7"/>
              </p:custDataLst>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a:solidFill>
                  <a:srgbClr val="034581"/>
                </a:solidFill>
                <a:cs typeface="+mn-ea"/>
                <a:sym typeface="+mn-lt"/>
              </a:endParaRPr>
            </a:p>
          </p:txBody>
        </p:sp>
      </p:grpSp>
      <p:sp>
        <p:nvSpPr>
          <p:cNvPr id="18" name="文本框 17"/>
          <p:cNvSpPr txBox="1"/>
          <p:nvPr>
            <p:custDataLst>
              <p:tags r:id="rId8"/>
            </p:custDataLst>
          </p:nvPr>
        </p:nvSpPr>
        <p:spPr>
          <a:xfrm>
            <a:off x="1918039" y="1727842"/>
            <a:ext cx="1355475" cy="1106805"/>
          </a:xfrm>
          <a:prstGeom prst="rect">
            <a:avLst/>
          </a:prstGeom>
          <a:noFill/>
        </p:spPr>
        <p:txBody>
          <a:bodyPr wrap="square" rtlCol="0">
            <a:spAutoFit/>
          </a:bodyPr>
          <a:p>
            <a:r>
              <a:rPr lang="en-US" altLang="zh-CN" sz="6600" b="1" dirty="0">
                <a:solidFill>
                  <a:srgbClr val="475574"/>
                </a:solidFill>
                <a:cs typeface="+mn-ea"/>
                <a:sym typeface="+mn-lt"/>
              </a:rPr>
              <a:t>06.</a:t>
            </a:r>
            <a:endParaRPr lang="zh-CN" altLang="en-US" sz="6600" b="1" dirty="0">
              <a:solidFill>
                <a:srgbClr val="475574"/>
              </a:solidFill>
              <a:cs typeface="+mn-ea"/>
              <a:sym typeface="+mn-lt"/>
            </a:endParaRPr>
          </a:p>
        </p:txBody>
      </p:sp>
      <p:sp>
        <p:nvSpPr>
          <p:cNvPr id="19" name="矩形: 圆角 10"/>
          <p:cNvSpPr/>
          <p:nvPr>
            <p:custDataLst>
              <p:tags r:id="rId9"/>
            </p:custDataLst>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dirty="0">
              <a:solidFill>
                <a:srgbClr val="034581"/>
              </a:solidFill>
              <a:cs typeface="+mn-ea"/>
              <a:sym typeface="+mn-lt"/>
            </a:endParaRPr>
          </a:p>
        </p:txBody>
      </p:sp>
      <p:sp>
        <p:nvSpPr>
          <p:cNvPr id="20" name="文本框 19"/>
          <p:cNvSpPr txBox="1"/>
          <p:nvPr>
            <p:custDataLst>
              <p:tags r:id="rId10"/>
            </p:custDataLst>
          </p:nvPr>
        </p:nvSpPr>
        <p:spPr>
          <a:xfrm>
            <a:off x="5645315" y="2847943"/>
            <a:ext cx="3886356" cy="338554"/>
          </a:xfrm>
          <a:prstGeom prst="rect">
            <a:avLst/>
          </a:prstGeom>
          <a:solidFill>
            <a:schemeClr val="bg1"/>
          </a:solidFill>
        </p:spPr>
        <p:txBody>
          <a:bodyPr vert="horz" wrap="square" rtlCol="0">
            <a:spAutoFit/>
          </a:bodyPr>
          <a:lstStyle>
            <a:defPPr>
              <a:defRPr lang="en-US"/>
            </a:defPPr>
            <a:lvl1pPr>
              <a:defRPr spc="600">
                <a:solidFill>
                  <a:srgbClr val="1E496C"/>
                </a:solidFill>
                <a:latin typeface="思源黑体 CN Regular" panose="020B0500000000000000" pitchFamily="34" charset="-122"/>
                <a:ea typeface="思源黑体 CN Regular" panose="020B0500000000000000" pitchFamily="34" charset="-122"/>
              </a:defRPr>
            </a:lvl1pPr>
          </a:lstStyle>
          <a:p>
            <a:pPr algn="ctr"/>
            <a:r>
              <a:rPr lang="en-US" altLang="zh-CN" sz="1600" dirty="0">
                <a:latin typeface="+mn-lt"/>
                <a:ea typeface="+mn-ea"/>
                <a:cs typeface="+mn-ea"/>
                <a:sym typeface="+mn-lt"/>
              </a:rPr>
              <a:t>COMPANY TRAINING</a:t>
            </a:r>
            <a:endParaRPr lang="zh-CN" altLang="en-US" sz="1600" dirty="0">
              <a:latin typeface="+mn-lt"/>
              <a:ea typeface="+mn-ea"/>
              <a:cs typeface="+mn-ea"/>
              <a:sym typeface="+mn-lt"/>
            </a:endParaRPr>
          </a:p>
        </p:txBody>
      </p:sp>
      <p:sp>
        <p:nvSpPr>
          <p:cNvPr id="22" name="矩形 21"/>
          <p:cNvSpPr/>
          <p:nvPr>
            <p:custDataLst>
              <p:tags r:id="rId11"/>
            </p:custDataLst>
          </p:nvPr>
        </p:nvSpPr>
        <p:spPr>
          <a:xfrm>
            <a:off x="5368436" y="3179060"/>
            <a:ext cx="4297680" cy="829945"/>
          </a:xfrm>
          <a:prstGeom prst="rect">
            <a:avLst/>
          </a:prstGeom>
        </p:spPr>
        <p:txBody>
          <a:bodyPr wrap="none">
            <a:spAutoFit/>
          </a:bodyPr>
          <a:p>
            <a:pPr algn="l"/>
            <a:r>
              <a:rPr lang="zh-CN" altLang="en-US" sz="4800" b="1" spc="600" dirty="0">
                <a:solidFill>
                  <a:srgbClr val="475574"/>
                </a:solidFill>
                <a:cs typeface="+mn-ea"/>
                <a:sym typeface="+mn-lt"/>
              </a:rPr>
              <a:t>测试报告输出</a:t>
            </a:r>
            <a:endParaRPr lang="zh-CN" altLang="en-US" sz="4800" b="1" spc="600" dirty="0">
              <a:solidFill>
                <a:srgbClr val="475574"/>
              </a:solidFill>
              <a:cs typeface="+mn-ea"/>
              <a:sym typeface="+mn-lt"/>
            </a:endParaRPr>
          </a:p>
        </p:txBody>
      </p:sp>
      <p:sp>
        <p:nvSpPr>
          <p:cNvPr id="23" name="矩形 22"/>
          <p:cNvSpPr/>
          <p:nvPr>
            <p:custDataLst>
              <p:tags r:id="rId12"/>
            </p:custDataLst>
          </p:nvPr>
        </p:nvSpPr>
        <p:spPr>
          <a:xfrm>
            <a:off x="6171540" y="3995103"/>
            <a:ext cx="2829621" cy="338554"/>
          </a:xfrm>
          <a:prstGeom prst="rect">
            <a:avLst/>
          </a:prstGeom>
        </p:spPr>
        <p:txBody>
          <a:bodyPr wrap="none">
            <a:spAutoFit/>
          </a:bodyPr>
          <a:p>
            <a:pPr algn="ctr"/>
            <a:r>
              <a:rPr lang="zh-CN" altLang="en-US" sz="1600" b="1" spc="300" dirty="0">
                <a:gradFill flip="none" rotWithShape="1">
                  <a:gsLst>
                    <a:gs pos="81000">
                      <a:srgbClr val="C8B59D"/>
                    </a:gs>
                    <a:gs pos="52000">
                      <a:srgbClr val="475574"/>
                    </a:gs>
                    <a:gs pos="7000">
                      <a:srgbClr val="475574"/>
                    </a:gs>
                    <a:gs pos="100000">
                      <a:srgbClr val="F2D4AA"/>
                    </a:gs>
                  </a:gsLst>
                  <a:lin ang="2700000" scaled="1"/>
                  <a:tileRect/>
                </a:gradFill>
                <a:cs typeface="+mn-ea"/>
                <a:sym typeface="+mn-lt"/>
              </a:rPr>
              <a:t>创新  合作  统筹  成长 </a:t>
            </a:r>
            <a:endParaRPr lang="zh-CN" altLang="en-US" sz="1600" b="1" spc="300" dirty="0">
              <a:gradFill flip="none" rotWithShape="1">
                <a:gsLst>
                  <a:gs pos="20000">
                    <a:srgbClr val="475574"/>
                  </a:gs>
                  <a:gs pos="77000">
                    <a:srgbClr val="F2D4AA"/>
                  </a:gs>
                </a:gsLst>
                <a:lin ang="2700000" scaled="1"/>
                <a:tileRect/>
              </a:gradFill>
              <a:cs typeface="+mn-ea"/>
              <a:sym typeface="+mn-lt"/>
            </a:endParaRPr>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3500" advClick="0" advTm="3000"/>
    </mc:Choice>
    <mc:Fallback>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ldLvl="0" animBg="1"/>
      <p:bldP spid="20" grpId="0" bldLvl="0" animBg="1"/>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副标题 21"/>
          <p:cNvSpPr>
            <a:spLocks noGrp="1"/>
          </p:cNvSpPr>
          <p:nvPr>
            <p:ph type="subTitle" idx="1"/>
          </p:nvPr>
        </p:nvSpPr>
        <p:spPr/>
        <p:txBody>
          <a:bodyPr/>
          <a:p>
            <a:endParaRPr lang="zh-CN" altLang="en-US"/>
          </a:p>
        </p:txBody>
      </p:sp>
      <p:sp>
        <p:nvSpPr>
          <p:cNvPr id="23" name="文本占位符 22"/>
          <p:cNvSpPr>
            <a:spLocks noGrp="1"/>
          </p:cNvSpPr>
          <p:nvPr>
            <p:ph type="body" sz="quarter" idx="13"/>
          </p:nvPr>
        </p:nvSpPr>
        <p:spPr/>
        <p:txBody>
          <a:bodyPr/>
          <a:p>
            <a:endParaRPr lang="zh-CN" altLang="en-US"/>
          </a:p>
        </p:txBody>
      </p:sp>
      <p:sp>
        <p:nvSpPr>
          <p:cNvPr id="8" name="矩形: 圆角 7"/>
          <p:cNvSpPr/>
          <p:nvPr/>
        </p:nvSpPr>
        <p:spPr>
          <a:xfrm>
            <a:off x="798830" y="706120"/>
            <a:ext cx="10798810" cy="583311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1" name="矩形: 圆角 10"/>
          <p:cNvSpPr/>
          <p:nvPr/>
        </p:nvSpPr>
        <p:spPr>
          <a:xfrm>
            <a:off x="1340485" y="932180"/>
            <a:ext cx="1490345" cy="423545"/>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8"/>
          <p:cNvSpPr/>
          <p:nvPr/>
        </p:nvSpPr>
        <p:spPr>
          <a:xfrm>
            <a:off x="1340485" y="895350"/>
            <a:ext cx="9850755" cy="460375"/>
          </a:xfrm>
          <a:prstGeom prst="rect">
            <a:avLst/>
          </a:prstGeom>
        </p:spPr>
        <p:txBody>
          <a:bodyPr wrap="square">
            <a:spAutoFit/>
          </a:bodyPr>
          <a:lstStyle/>
          <a:p>
            <a:pPr algn="just">
              <a:lnSpc>
                <a:spcPct val="150000"/>
              </a:lnSpc>
            </a:pPr>
            <a:r>
              <a:rPr lang="zh-CN" altLang="en-US" sz="1600" spc="300" dirty="0">
                <a:solidFill>
                  <a:schemeClr val="bg1"/>
                </a:solidFill>
                <a:cs typeface="+mn-ea"/>
                <a:sym typeface="+mn-lt"/>
              </a:rPr>
              <a:t>邮件形式</a:t>
            </a:r>
            <a:endParaRPr lang="zh-CN" altLang="en-US" sz="1600" spc="300" dirty="0">
              <a:solidFill>
                <a:schemeClr val="bg1"/>
              </a:solidFill>
              <a:cs typeface="+mn-ea"/>
              <a:sym typeface="+mn-lt"/>
            </a:endParaRPr>
          </a:p>
        </p:txBody>
      </p:sp>
      <p:sp>
        <p:nvSpPr>
          <p:cNvPr id="13" name="圆: 空心 12"/>
          <p:cNvSpPr/>
          <p:nvPr/>
        </p:nvSpPr>
        <p:spPr>
          <a:xfrm>
            <a:off x="8881745" y="1900555"/>
            <a:ext cx="1998980" cy="1998980"/>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pic>
        <p:nvPicPr>
          <p:cNvPr id="3" name="图片 2"/>
          <p:cNvPicPr>
            <a:picLocks noChangeAspect="1"/>
          </p:cNvPicPr>
          <p:nvPr/>
        </p:nvPicPr>
        <p:blipFill>
          <a:blip r:embed="rId1"/>
          <a:stretch>
            <a:fillRect/>
          </a:stretch>
        </p:blipFill>
        <p:spPr>
          <a:xfrm>
            <a:off x="2388235" y="1695450"/>
            <a:ext cx="6180455" cy="380365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1" grpId="0" bldLvl="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副标题 21"/>
          <p:cNvSpPr>
            <a:spLocks noGrp="1"/>
          </p:cNvSpPr>
          <p:nvPr>
            <p:ph type="subTitle" idx="1"/>
          </p:nvPr>
        </p:nvSpPr>
        <p:spPr/>
        <p:txBody>
          <a:bodyPr/>
          <a:p>
            <a:endParaRPr lang="zh-CN" altLang="en-US"/>
          </a:p>
        </p:txBody>
      </p:sp>
      <p:sp>
        <p:nvSpPr>
          <p:cNvPr id="23" name="文本占位符 22"/>
          <p:cNvSpPr>
            <a:spLocks noGrp="1"/>
          </p:cNvSpPr>
          <p:nvPr>
            <p:ph type="body" sz="quarter" idx="13"/>
          </p:nvPr>
        </p:nvSpPr>
        <p:spPr/>
        <p:txBody>
          <a:bodyPr/>
          <a:p>
            <a:endParaRPr lang="zh-CN" altLang="en-US"/>
          </a:p>
        </p:txBody>
      </p:sp>
      <p:sp>
        <p:nvSpPr>
          <p:cNvPr id="8" name="矩形: 圆角 7"/>
          <p:cNvSpPr/>
          <p:nvPr/>
        </p:nvSpPr>
        <p:spPr>
          <a:xfrm>
            <a:off x="798830" y="629920"/>
            <a:ext cx="10798810" cy="590931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1" name="矩形: 圆角 10"/>
          <p:cNvSpPr/>
          <p:nvPr/>
        </p:nvSpPr>
        <p:spPr>
          <a:xfrm>
            <a:off x="1340485" y="889000"/>
            <a:ext cx="3820160" cy="423545"/>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8"/>
          <p:cNvSpPr/>
          <p:nvPr/>
        </p:nvSpPr>
        <p:spPr>
          <a:xfrm>
            <a:off x="1340485" y="787400"/>
            <a:ext cx="9850755" cy="460375"/>
          </a:xfrm>
          <a:prstGeom prst="rect">
            <a:avLst/>
          </a:prstGeom>
        </p:spPr>
        <p:txBody>
          <a:bodyPr wrap="square">
            <a:spAutoFit/>
          </a:bodyPr>
          <a:lstStyle/>
          <a:p>
            <a:pPr algn="just">
              <a:lnSpc>
                <a:spcPct val="150000"/>
              </a:lnSpc>
            </a:pPr>
            <a:r>
              <a:rPr lang="zh-CN" sz="1600" spc="300" dirty="0">
                <a:solidFill>
                  <a:schemeClr val="bg1"/>
                </a:solidFill>
                <a:cs typeface="+mn-ea"/>
                <a:sym typeface="+mn-lt"/>
              </a:rPr>
              <a:t>详细报告</a:t>
            </a:r>
            <a:endParaRPr lang="zh-CN" sz="1600" spc="300" dirty="0">
              <a:solidFill>
                <a:schemeClr val="bg1"/>
              </a:solidFill>
              <a:cs typeface="+mn-ea"/>
              <a:sym typeface="+mn-lt"/>
            </a:endParaRPr>
          </a:p>
        </p:txBody>
      </p:sp>
      <p:sp>
        <p:nvSpPr>
          <p:cNvPr id="13" name="圆: 空心 12"/>
          <p:cNvSpPr/>
          <p:nvPr/>
        </p:nvSpPr>
        <p:spPr>
          <a:xfrm>
            <a:off x="8881745" y="1900555"/>
            <a:ext cx="1998980" cy="1998980"/>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pic>
        <p:nvPicPr>
          <p:cNvPr id="3" name="图片 2"/>
          <p:cNvPicPr>
            <a:picLocks noChangeAspect="1"/>
          </p:cNvPicPr>
          <p:nvPr/>
        </p:nvPicPr>
        <p:blipFill>
          <a:blip r:embed="rId1"/>
          <a:stretch>
            <a:fillRect/>
          </a:stretch>
        </p:blipFill>
        <p:spPr>
          <a:xfrm>
            <a:off x="1340485" y="1694815"/>
            <a:ext cx="8552180" cy="393509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1" grpId="0" bldLvl="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p>
            <a:endParaRPr lang="zh-CN" altLang="en-US"/>
          </a:p>
        </p:txBody>
      </p:sp>
      <p:sp>
        <p:nvSpPr>
          <p:cNvPr id="10" name="副标题 9"/>
          <p:cNvSpPr>
            <a:spLocks noGrp="1"/>
          </p:cNvSpPr>
          <p:nvPr>
            <p:ph type="subTitle" idx="1"/>
          </p:nvPr>
        </p:nvSpPr>
        <p:spPr/>
        <p:txBody>
          <a:bodyPr/>
          <a:p>
            <a:endParaRPr lang="zh-CN" altLang="en-US"/>
          </a:p>
        </p:txBody>
      </p:sp>
      <p:sp>
        <p:nvSpPr>
          <p:cNvPr id="11" name="文本占位符 10"/>
          <p:cNvSpPr>
            <a:spLocks noGrp="1"/>
          </p:cNvSpPr>
          <p:nvPr>
            <p:ph type="body" sz="quarter" idx="13"/>
          </p:nvPr>
        </p:nvSpPr>
        <p:spPr/>
        <p:txBody>
          <a:bodyPr/>
          <a:p>
            <a:endParaRPr lang="zh-CN" altLang="en-US"/>
          </a:p>
        </p:txBody>
      </p:sp>
      <p:sp>
        <p:nvSpPr>
          <p:cNvPr id="41" name="矩形 40"/>
          <p:cNvSpPr/>
          <p:nvPr>
            <p:custDataLst>
              <p:tags r:id="rId1"/>
            </p:custDataLst>
          </p:nvPr>
        </p:nvSpPr>
        <p:spPr>
          <a:xfrm>
            <a:off x="5304895" y="585480"/>
            <a:ext cx="1582208" cy="485668"/>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8" name="组合 7"/>
          <p:cNvGrpSpPr/>
          <p:nvPr/>
        </p:nvGrpSpPr>
        <p:grpSpPr>
          <a:xfrm>
            <a:off x="0" y="-635"/>
            <a:ext cx="12192000" cy="6858000"/>
            <a:chOff x="349955" y="1137356"/>
            <a:chExt cx="12192000" cy="6858000"/>
          </a:xfrm>
          <a:pattFill prst="pct5">
            <a:fgClr>
              <a:schemeClr val="accent1"/>
            </a:fgClr>
            <a:bgClr>
              <a:schemeClr val="bg1"/>
            </a:bgClr>
          </a:pattFill>
        </p:grpSpPr>
        <p:grpSp>
          <p:nvGrpSpPr>
            <p:cNvPr id="5" name="组合 4"/>
            <p:cNvGrpSpPr/>
            <p:nvPr/>
          </p:nvGrpSpPr>
          <p:grpSpPr>
            <a:xfrm>
              <a:off x="349955" y="1137356"/>
              <a:ext cx="12192000" cy="3429000"/>
              <a:chOff x="349955" y="1137356"/>
              <a:chExt cx="12192000" cy="3429000"/>
            </a:xfrm>
            <a:grpFill/>
          </p:grpSpPr>
          <p:pic>
            <p:nvPicPr>
              <p:cNvPr id="3" name="图片 2"/>
              <p:cNvPicPr>
                <a:picLocks noChangeAspect="1"/>
              </p:cNvPicPr>
              <p:nvPr>
                <p:custDataLst>
                  <p:tags r:id="rId2"/>
                </p:custDataLst>
              </p:nvPr>
            </p:nvPicPr>
            <p:blipFill rotWithShape="1">
              <a:blip r:embed="rId3" cstate="screen"/>
              <a:srcRect l="4925" r="7517"/>
              <a:stretch>
                <a:fillRect/>
              </a:stretch>
            </p:blipFill>
            <p:spPr>
              <a:xfrm>
                <a:off x="349955" y="1137356"/>
                <a:ext cx="6096000" cy="3429000"/>
              </a:xfrm>
              <a:prstGeom prst="rect">
                <a:avLst/>
              </a:prstGeom>
            </p:spPr>
          </p:pic>
          <p:pic>
            <p:nvPicPr>
              <p:cNvPr id="4" name="图片 3"/>
              <p:cNvPicPr>
                <a:picLocks noChangeAspect="1"/>
              </p:cNvPicPr>
              <p:nvPr>
                <p:custDataLst>
                  <p:tags r:id="rId4"/>
                </p:custDataLst>
              </p:nvPr>
            </p:nvPicPr>
            <p:blipFill rotWithShape="1">
              <a:blip r:embed="rId3" cstate="screen"/>
              <a:srcRect l="4925" r="7517"/>
              <a:stretch>
                <a:fillRect/>
              </a:stretch>
            </p:blipFill>
            <p:spPr>
              <a:xfrm>
                <a:off x="6445955" y="1137356"/>
                <a:ext cx="6096000" cy="3429000"/>
              </a:xfrm>
              <a:prstGeom prst="rect">
                <a:avLst/>
              </a:prstGeom>
            </p:spPr>
          </p:pic>
        </p:grpSp>
        <p:pic>
          <p:nvPicPr>
            <p:cNvPr id="6" name="图片 5"/>
            <p:cNvPicPr>
              <a:picLocks noChangeAspect="1"/>
            </p:cNvPicPr>
            <p:nvPr>
              <p:custDataLst>
                <p:tags r:id="rId5"/>
              </p:custDataLst>
            </p:nvPr>
          </p:nvPicPr>
          <p:blipFill rotWithShape="1">
            <a:blip r:embed="rId3" cstate="screen"/>
            <a:srcRect l="4925" r="7517"/>
            <a:stretch>
              <a:fillRect/>
            </a:stretch>
          </p:blipFill>
          <p:spPr>
            <a:xfrm>
              <a:off x="349955" y="4566356"/>
              <a:ext cx="6096000" cy="3429000"/>
            </a:xfrm>
            <a:prstGeom prst="rect">
              <a:avLst/>
            </a:prstGeom>
          </p:spPr>
        </p:pic>
        <p:pic>
          <p:nvPicPr>
            <p:cNvPr id="7" name="图片 6"/>
            <p:cNvPicPr>
              <a:picLocks noChangeAspect="1"/>
            </p:cNvPicPr>
            <p:nvPr>
              <p:custDataLst>
                <p:tags r:id="rId6"/>
              </p:custDataLst>
            </p:nvPr>
          </p:nvPicPr>
          <p:blipFill rotWithShape="1">
            <a:blip r:embed="rId3" cstate="screen"/>
            <a:srcRect l="4925" r="7517"/>
            <a:stretch>
              <a:fillRect/>
            </a:stretch>
          </p:blipFill>
          <p:spPr>
            <a:xfrm>
              <a:off x="6445955" y="4566356"/>
              <a:ext cx="6096000" cy="3429000"/>
            </a:xfrm>
            <a:prstGeom prst="rect">
              <a:avLst/>
            </a:prstGeom>
          </p:spPr>
        </p:pic>
      </p:grpSp>
      <p:sp>
        <p:nvSpPr>
          <p:cNvPr id="9" name="矩形: 圆角 8"/>
          <p:cNvSpPr/>
          <p:nvPr>
            <p:custDataLst>
              <p:tags r:id="rId7"/>
            </p:custDataLst>
          </p:nvPr>
        </p:nvSpPr>
        <p:spPr>
          <a:xfrm>
            <a:off x="1659835"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8" name="椭圆 27"/>
          <p:cNvSpPr/>
          <p:nvPr>
            <p:custDataLst>
              <p:tags r:id="rId8"/>
            </p:custDataLst>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4" name="椭圆 33"/>
          <p:cNvSpPr/>
          <p:nvPr>
            <p:custDataLst>
              <p:tags r:id="rId9"/>
            </p:custDataLst>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7" name="椭圆 36"/>
          <p:cNvSpPr/>
          <p:nvPr>
            <p:custDataLst>
              <p:tags r:id="rId10"/>
            </p:custDataLst>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3" name="矩形: 圆角 92"/>
          <p:cNvSpPr/>
          <p:nvPr>
            <p:custDataLst>
              <p:tags r:id="rId11"/>
            </p:custDataLst>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6" name="椭圆 95"/>
          <p:cNvSpPr/>
          <p:nvPr>
            <p:custDataLst>
              <p:tags r:id="rId12"/>
            </p:custDataLst>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pic>
        <p:nvPicPr>
          <p:cNvPr id="12" name="图片 11"/>
          <p:cNvPicPr>
            <a:picLocks noChangeAspect="1"/>
          </p:cNvPicPr>
          <p:nvPr/>
        </p:nvPicPr>
        <p:blipFill>
          <a:blip r:embed="rId13"/>
          <a:stretch>
            <a:fillRect/>
          </a:stretch>
        </p:blipFill>
        <p:spPr>
          <a:xfrm>
            <a:off x="2346325" y="1207770"/>
            <a:ext cx="7607935" cy="4442460"/>
          </a:xfrm>
          <a:prstGeom prst="rect">
            <a:avLst/>
          </a:prstGeom>
        </p:spPr>
      </p:pic>
      <p:sp>
        <p:nvSpPr>
          <p:cNvPr id="13" name="矩形 12"/>
          <p:cNvSpPr/>
          <p:nvPr/>
        </p:nvSpPr>
        <p:spPr>
          <a:xfrm>
            <a:off x="1340485" y="787400"/>
            <a:ext cx="791210" cy="460375"/>
          </a:xfrm>
          <a:prstGeom prst="rect">
            <a:avLst/>
          </a:prstGeom>
        </p:spPr>
        <p:txBody>
          <a:bodyPr wrap="square">
            <a:spAutoFit/>
          </a:bodyPr>
          <a:p>
            <a:pPr algn="just">
              <a:lnSpc>
                <a:spcPct val="150000"/>
              </a:lnSpc>
            </a:pPr>
            <a:r>
              <a:rPr lang="zh-CN" sz="1600" spc="300" dirty="0">
                <a:solidFill>
                  <a:schemeClr val="bg1"/>
                </a:solidFill>
                <a:cs typeface="+mn-ea"/>
                <a:sym typeface="+mn-lt"/>
              </a:rPr>
              <a:t>讨论！</a:t>
            </a:r>
            <a:endParaRPr lang="zh-CN" sz="1600" spc="300" dirty="0">
              <a:solidFill>
                <a:schemeClr val="bg1"/>
              </a:solidFill>
              <a:cs typeface="+mn-ea"/>
              <a:sym typeface="+mn-lt"/>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randombar(horizontal)">
                                      <p:cBhvr>
                                        <p:cTn id="16" dur="500"/>
                                        <p:tgtEl>
                                          <p:spTgt spid="3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randombar(horizontal)">
                                      <p:cBhvr>
                                        <p:cTn id="19" dur="500"/>
                                        <p:tgtEl>
                                          <p:spTgt spid="3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randombar(horizontal)">
                                      <p:cBhvr>
                                        <p:cTn id="22" dur="500"/>
                                        <p:tgtEl>
                                          <p:spTgt spid="9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randombar(horizontal)">
                                      <p:cBhvr>
                                        <p:cTn id="25" dur="500"/>
                                        <p:tgtEl>
                                          <p:spTgt spid="96"/>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9" grpId="0" bldLvl="0" animBg="1"/>
      <p:bldP spid="28" grpId="0" bldLvl="0" animBg="1"/>
      <p:bldP spid="34" grpId="0" bldLvl="0" animBg="1"/>
      <p:bldP spid="37" grpId="0" bldLvl="0" animBg="1"/>
      <p:bldP spid="93" grpId="0" bldLvl="0" animBg="1"/>
      <p:bldP spid="96" grpId="0" bldLvl="0" animBg="1"/>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p>
            <a:endParaRPr lang="zh-CN" altLang="en-US"/>
          </a:p>
        </p:txBody>
      </p:sp>
      <p:sp>
        <p:nvSpPr>
          <p:cNvPr id="10" name="副标题 9"/>
          <p:cNvSpPr>
            <a:spLocks noGrp="1"/>
          </p:cNvSpPr>
          <p:nvPr>
            <p:ph type="subTitle" idx="1"/>
          </p:nvPr>
        </p:nvSpPr>
        <p:spPr/>
        <p:txBody>
          <a:bodyPr/>
          <a:p>
            <a:endParaRPr lang="zh-CN" altLang="en-US"/>
          </a:p>
        </p:txBody>
      </p:sp>
      <p:sp>
        <p:nvSpPr>
          <p:cNvPr id="11" name="文本占位符 10"/>
          <p:cNvSpPr>
            <a:spLocks noGrp="1"/>
          </p:cNvSpPr>
          <p:nvPr>
            <p:ph type="body" sz="quarter" idx="13"/>
          </p:nvPr>
        </p:nvSpPr>
        <p:spPr/>
        <p:txBody>
          <a:bodyPr/>
          <a:p>
            <a:endParaRPr lang="zh-CN" altLang="en-US"/>
          </a:p>
        </p:txBody>
      </p:sp>
      <p:sp>
        <p:nvSpPr>
          <p:cNvPr id="41" name="矩形 40"/>
          <p:cNvSpPr/>
          <p:nvPr>
            <p:custDataLst>
              <p:tags r:id="rId1"/>
            </p:custDataLst>
          </p:nvPr>
        </p:nvSpPr>
        <p:spPr>
          <a:xfrm>
            <a:off x="5304895" y="585480"/>
            <a:ext cx="1582208" cy="485668"/>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8" name="组合 7"/>
          <p:cNvGrpSpPr/>
          <p:nvPr/>
        </p:nvGrpSpPr>
        <p:grpSpPr>
          <a:xfrm>
            <a:off x="0" y="-635"/>
            <a:ext cx="12192000" cy="6858000"/>
            <a:chOff x="349955" y="1137356"/>
            <a:chExt cx="12192000" cy="6858000"/>
          </a:xfrm>
          <a:pattFill prst="pct5">
            <a:fgClr>
              <a:schemeClr val="accent1"/>
            </a:fgClr>
            <a:bgClr>
              <a:schemeClr val="bg1"/>
            </a:bgClr>
          </a:pattFill>
        </p:grpSpPr>
        <p:grpSp>
          <p:nvGrpSpPr>
            <p:cNvPr id="5" name="组合 4"/>
            <p:cNvGrpSpPr/>
            <p:nvPr/>
          </p:nvGrpSpPr>
          <p:grpSpPr>
            <a:xfrm>
              <a:off x="349955" y="1137356"/>
              <a:ext cx="12192000" cy="3429000"/>
              <a:chOff x="349955" y="1137356"/>
              <a:chExt cx="12192000" cy="3429000"/>
            </a:xfrm>
            <a:grpFill/>
          </p:grpSpPr>
          <p:pic>
            <p:nvPicPr>
              <p:cNvPr id="3" name="图片 2"/>
              <p:cNvPicPr>
                <a:picLocks noChangeAspect="1"/>
              </p:cNvPicPr>
              <p:nvPr>
                <p:custDataLst>
                  <p:tags r:id="rId2"/>
                </p:custDataLst>
              </p:nvPr>
            </p:nvPicPr>
            <p:blipFill rotWithShape="1">
              <a:blip r:embed="rId3" cstate="screen"/>
              <a:srcRect l="4925" r="7517"/>
              <a:stretch>
                <a:fillRect/>
              </a:stretch>
            </p:blipFill>
            <p:spPr>
              <a:xfrm>
                <a:off x="349955" y="1137356"/>
                <a:ext cx="6096000" cy="3429000"/>
              </a:xfrm>
              <a:prstGeom prst="rect">
                <a:avLst/>
              </a:prstGeom>
            </p:spPr>
          </p:pic>
          <p:pic>
            <p:nvPicPr>
              <p:cNvPr id="4" name="图片 3"/>
              <p:cNvPicPr>
                <a:picLocks noChangeAspect="1"/>
              </p:cNvPicPr>
              <p:nvPr>
                <p:custDataLst>
                  <p:tags r:id="rId4"/>
                </p:custDataLst>
              </p:nvPr>
            </p:nvPicPr>
            <p:blipFill rotWithShape="1">
              <a:blip r:embed="rId3" cstate="screen"/>
              <a:srcRect l="4925" r="7517"/>
              <a:stretch>
                <a:fillRect/>
              </a:stretch>
            </p:blipFill>
            <p:spPr>
              <a:xfrm>
                <a:off x="6445955" y="1137356"/>
                <a:ext cx="6096000" cy="3429000"/>
              </a:xfrm>
              <a:prstGeom prst="rect">
                <a:avLst/>
              </a:prstGeom>
            </p:spPr>
          </p:pic>
        </p:grpSp>
        <p:pic>
          <p:nvPicPr>
            <p:cNvPr id="6" name="图片 5"/>
            <p:cNvPicPr>
              <a:picLocks noChangeAspect="1"/>
            </p:cNvPicPr>
            <p:nvPr>
              <p:custDataLst>
                <p:tags r:id="rId5"/>
              </p:custDataLst>
            </p:nvPr>
          </p:nvPicPr>
          <p:blipFill rotWithShape="1">
            <a:blip r:embed="rId3" cstate="screen"/>
            <a:srcRect l="4925" r="7517"/>
            <a:stretch>
              <a:fillRect/>
            </a:stretch>
          </p:blipFill>
          <p:spPr>
            <a:xfrm>
              <a:off x="349955" y="4566356"/>
              <a:ext cx="6096000" cy="3429000"/>
            </a:xfrm>
            <a:prstGeom prst="rect">
              <a:avLst/>
            </a:prstGeom>
          </p:spPr>
        </p:pic>
        <p:pic>
          <p:nvPicPr>
            <p:cNvPr id="7" name="图片 6"/>
            <p:cNvPicPr>
              <a:picLocks noChangeAspect="1"/>
            </p:cNvPicPr>
            <p:nvPr>
              <p:custDataLst>
                <p:tags r:id="rId6"/>
              </p:custDataLst>
            </p:nvPr>
          </p:nvPicPr>
          <p:blipFill rotWithShape="1">
            <a:blip r:embed="rId3" cstate="screen"/>
            <a:srcRect l="4925" r="7517"/>
            <a:stretch>
              <a:fillRect/>
            </a:stretch>
          </p:blipFill>
          <p:spPr>
            <a:xfrm>
              <a:off x="6445955" y="4566356"/>
              <a:ext cx="6096000" cy="3429000"/>
            </a:xfrm>
            <a:prstGeom prst="rect">
              <a:avLst/>
            </a:prstGeom>
          </p:spPr>
        </p:pic>
      </p:grpSp>
      <p:sp>
        <p:nvSpPr>
          <p:cNvPr id="9" name="矩形: 圆角 8"/>
          <p:cNvSpPr/>
          <p:nvPr>
            <p:custDataLst>
              <p:tags r:id="rId7"/>
            </p:custDataLst>
          </p:nvPr>
        </p:nvSpPr>
        <p:spPr>
          <a:xfrm>
            <a:off x="1659835"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8" name="椭圆 27"/>
          <p:cNvSpPr/>
          <p:nvPr>
            <p:custDataLst>
              <p:tags r:id="rId8"/>
            </p:custDataLst>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1" name="文本框 20"/>
          <p:cNvSpPr txBox="1"/>
          <p:nvPr>
            <p:custDataLst>
              <p:tags r:id="rId9"/>
            </p:custDataLst>
          </p:nvPr>
        </p:nvSpPr>
        <p:spPr>
          <a:xfrm>
            <a:off x="4170100" y="4592823"/>
            <a:ext cx="3886356" cy="337185"/>
          </a:xfrm>
          <a:prstGeom prst="rect">
            <a:avLst/>
          </a:prstGeom>
          <a:solidFill>
            <a:schemeClr val="bg1"/>
          </a:solidFill>
        </p:spPr>
        <p:txBody>
          <a:bodyPr vert="horz" wrap="square" rtlCol="0">
            <a:spAutoFit/>
          </a:bodyPr>
          <a:lstStyle>
            <a:defPPr>
              <a:defRPr lang="en-US"/>
            </a:defPPr>
            <a:lvl1pPr>
              <a:defRPr spc="600">
                <a:solidFill>
                  <a:srgbClr val="1E496C"/>
                </a:solidFill>
                <a:latin typeface="思源黑体 CN Regular" panose="020B0500000000000000" pitchFamily="34" charset="-122"/>
                <a:ea typeface="思源黑体 CN Regular" panose="020B0500000000000000" pitchFamily="34" charset="-122"/>
              </a:defRPr>
            </a:lvl1pPr>
          </a:lstStyle>
          <a:p>
            <a:pPr algn="ctr"/>
            <a:r>
              <a:rPr lang="en-US" altLang="zh-CN" sz="1600" dirty="0">
                <a:latin typeface="+mn-lt"/>
                <a:ea typeface="+mn-ea"/>
                <a:cs typeface="+mn-ea"/>
                <a:sym typeface="+mn-lt"/>
              </a:rPr>
              <a:t>COMPANY TRAINING</a:t>
            </a:r>
            <a:endParaRPr lang="zh-CN" altLang="en-US" sz="1600" dirty="0">
              <a:latin typeface="+mn-lt"/>
              <a:ea typeface="+mn-ea"/>
              <a:cs typeface="+mn-ea"/>
              <a:sym typeface="+mn-lt"/>
            </a:endParaRPr>
          </a:p>
        </p:txBody>
      </p:sp>
      <p:grpSp>
        <p:nvGrpSpPr>
          <p:cNvPr id="32" name="组合 31"/>
          <p:cNvGrpSpPr/>
          <p:nvPr/>
        </p:nvGrpSpPr>
        <p:grpSpPr>
          <a:xfrm>
            <a:off x="2079216" y="2282107"/>
            <a:ext cx="8178506" cy="1345380"/>
            <a:chOff x="528379" y="2083620"/>
            <a:chExt cx="8178506" cy="1345380"/>
          </a:xfrm>
        </p:grpSpPr>
        <p:sp>
          <p:nvSpPr>
            <p:cNvPr id="19" name="矩形 18"/>
            <p:cNvSpPr/>
            <p:nvPr>
              <p:custDataLst>
                <p:tags r:id="rId10"/>
              </p:custDataLst>
            </p:nvPr>
          </p:nvSpPr>
          <p:spPr>
            <a:xfrm>
              <a:off x="528379" y="2182505"/>
              <a:ext cx="8178506" cy="1246495"/>
            </a:xfrm>
            <a:prstGeom prst="rect">
              <a:avLst/>
            </a:prstGeom>
          </p:spPr>
          <p:txBody>
            <a:bodyPr wrap="square">
              <a:spAutoFit/>
            </a:bodyPr>
            <a:lstStyle/>
            <a:p>
              <a:pPr algn="ctr"/>
              <a:r>
                <a:rPr lang="zh-CN" altLang="en-US" sz="7500" spc="600" dirty="0">
                  <a:solidFill>
                    <a:srgbClr val="475574"/>
                  </a:solidFill>
                  <a:cs typeface="+mn-ea"/>
                  <a:sym typeface="+mn-lt"/>
                </a:rPr>
                <a:t>感 谢 观 看</a:t>
              </a:r>
              <a:endParaRPr lang="zh-CN" altLang="en-US" sz="7500" spc="600" dirty="0">
                <a:solidFill>
                  <a:srgbClr val="475574"/>
                </a:solidFill>
                <a:cs typeface="+mn-ea"/>
                <a:sym typeface="+mn-lt"/>
              </a:endParaRPr>
            </a:p>
          </p:txBody>
        </p:sp>
        <p:sp>
          <p:nvSpPr>
            <p:cNvPr id="25" name="圆: 空心 24"/>
            <p:cNvSpPr/>
            <p:nvPr>
              <p:custDataLst>
                <p:tags r:id="rId11"/>
              </p:custDataLst>
            </p:nvPr>
          </p:nvSpPr>
          <p:spPr>
            <a:xfrm>
              <a:off x="1888811" y="2083620"/>
              <a:ext cx="1337488" cy="1337488"/>
            </a:xfrm>
            <a:prstGeom prst="donut">
              <a:avLst>
                <a:gd name="adj" fmla="val 2156"/>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9" name="圆: 空心 28"/>
            <p:cNvSpPr/>
            <p:nvPr>
              <p:custDataLst>
                <p:tags r:id="rId12"/>
              </p:custDataLst>
            </p:nvPr>
          </p:nvSpPr>
          <p:spPr>
            <a:xfrm>
              <a:off x="3224953" y="2083620"/>
              <a:ext cx="1337488" cy="1337488"/>
            </a:xfrm>
            <a:prstGeom prst="donut">
              <a:avLst>
                <a:gd name="adj" fmla="val 2156"/>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0" name="圆: 空心 29"/>
            <p:cNvSpPr/>
            <p:nvPr>
              <p:custDataLst>
                <p:tags r:id="rId13"/>
              </p:custDataLst>
            </p:nvPr>
          </p:nvSpPr>
          <p:spPr>
            <a:xfrm>
              <a:off x="4561095" y="2083620"/>
              <a:ext cx="1337488" cy="1337488"/>
            </a:xfrm>
            <a:prstGeom prst="donut">
              <a:avLst>
                <a:gd name="adj" fmla="val 2156"/>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1" name="圆: 空心 30"/>
            <p:cNvSpPr/>
            <p:nvPr>
              <p:custDataLst>
                <p:tags r:id="rId14"/>
              </p:custDataLst>
            </p:nvPr>
          </p:nvSpPr>
          <p:spPr>
            <a:xfrm>
              <a:off x="5897237" y="2083620"/>
              <a:ext cx="1337488" cy="1337488"/>
            </a:xfrm>
            <a:prstGeom prst="donut">
              <a:avLst>
                <a:gd name="adj" fmla="val 2156"/>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pc="600" dirty="0">
                  <a:solidFill>
                    <a:srgbClr val="034581"/>
                  </a:solidFill>
                  <a:cs typeface="+mn-ea"/>
                  <a:sym typeface="+mn-lt"/>
                </a:rPr>
                <a:t> </a:t>
              </a:r>
              <a:endParaRPr lang="zh-CN" altLang="en-US" spc="600" dirty="0">
                <a:solidFill>
                  <a:srgbClr val="034581"/>
                </a:solidFill>
                <a:cs typeface="+mn-ea"/>
                <a:sym typeface="+mn-lt"/>
              </a:endParaRPr>
            </a:p>
          </p:txBody>
        </p:sp>
      </p:grpSp>
      <p:sp>
        <p:nvSpPr>
          <p:cNvPr id="34" name="椭圆 33"/>
          <p:cNvSpPr/>
          <p:nvPr>
            <p:custDataLst>
              <p:tags r:id="rId15"/>
            </p:custDataLst>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7" name="椭圆 36"/>
          <p:cNvSpPr/>
          <p:nvPr>
            <p:custDataLst>
              <p:tags r:id="rId16"/>
            </p:custDataLst>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224449" y="3926656"/>
            <a:ext cx="3763199" cy="506226"/>
            <a:chOff x="4064896" y="4176518"/>
            <a:chExt cx="3763199" cy="506226"/>
          </a:xfrm>
        </p:grpSpPr>
        <p:sp>
          <p:nvSpPr>
            <p:cNvPr id="38" name="矩形: 圆角 37"/>
            <p:cNvSpPr/>
            <p:nvPr>
              <p:custDataLst>
                <p:tags r:id="rId17"/>
              </p:custDataLst>
            </p:nvPr>
          </p:nvSpPr>
          <p:spPr>
            <a:xfrm>
              <a:off x="4064896" y="4176518"/>
              <a:ext cx="3763199" cy="486698"/>
            </a:xfrm>
            <a:prstGeom prst="roundRect">
              <a:avLst>
                <a:gd name="adj" fmla="val 5000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5" name="矩形 34"/>
            <p:cNvSpPr/>
            <p:nvPr>
              <p:custDataLst>
                <p:tags r:id="rId18"/>
              </p:custDataLst>
            </p:nvPr>
          </p:nvSpPr>
          <p:spPr>
            <a:xfrm>
              <a:off x="4565747" y="4222369"/>
              <a:ext cx="2862580" cy="460375"/>
            </a:xfrm>
            <a:prstGeom prst="rect">
              <a:avLst/>
            </a:prstGeom>
          </p:spPr>
          <p:txBody>
            <a:bodyPr wrap="none">
              <a:spAutoFit/>
            </a:bodyPr>
            <a:lstStyle/>
            <a:p>
              <a:pPr algn="ctr"/>
              <a:r>
                <a:rPr lang="en-US" altLang="zh-CN" sz="2400" b="1" spc="300" dirty="0">
                  <a:solidFill>
                    <a:schemeClr val="bg1"/>
                  </a:solidFill>
                  <a:cs typeface="+mn-ea"/>
                  <a:sym typeface="+mn-lt"/>
                </a:rPr>
                <a:t>-</a:t>
              </a:r>
              <a:r>
                <a:rPr lang="zh-CN" altLang="en-US" sz="2400" b="1" spc="300" dirty="0">
                  <a:solidFill>
                    <a:schemeClr val="bg1"/>
                  </a:solidFill>
                  <a:cs typeface="+mn-ea"/>
                  <a:sym typeface="+mn-lt"/>
                </a:rPr>
                <a:t>自动化</a:t>
              </a:r>
              <a:r>
                <a:rPr lang="zh-CN" altLang="en-US" sz="2400" b="1" spc="300" dirty="0">
                  <a:solidFill>
                    <a:schemeClr val="bg1"/>
                  </a:solidFill>
                  <a:cs typeface="+mn-ea"/>
                  <a:sym typeface="+mn-lt"/>
                </a:rPr>
                <a:t>基础知识</a:t>
              </a:r>
              <a:r>
                <a:rPr lang="en-US" altLang="zh-CN" sz="2400" b="1" spc="300" dirty="0">
                  <a:solidFill>
                    <a:schemeClr val="bg1"/>
                  </a:solidFill>
                  <a:cs typeface="+mn-ea"/>
                  <a:sym typeface="+mn-lt"/>
                </a:rPr>
                <a:t>-</a:t>
              </a:r>
              <a:endParaRPr lang="zh-CN" altLang="en-US" sz="2400" b="1" spc="300" dirty="0">
                <a:solidFill>
                  <a:schemeClr val="bg1"/>
                </a:solidFill>
                <a:cs typeface="+mn-ea"/>
                <a:sym typeface="+mn-lt"/>
              </a:endParaRPr>
            </a:p>
          </p:txBody>
        </p:sp>
      </p:grpSp>
      <p:sp>
        <p:nvSpPr>
          <p:cNvPr id="43" name="矩形 42"/>
          <p:cNvSpPr/>
          <p:nvPr>
            <p:custDataLst>
              <p:tags r:id="rId19"/>
            </p:custDataLst>
          </p:nvPr>
        </p:nvSpPr>
        <p:spPr>
          <a:xfrm>
            <a:off x="4788381" y="1686227"/>
            <a:ext cx="2775585" cy="337185"/>
          </a:xfrm>
          <a:prstGeom prst="rect">
            <a:avLst/>
          </a:prstGeom>
        </p:spPr>
        <p:txBody>
          <a:bodyPr wrap="none">
            <a:spAutoFit/>
          </a:bodyPr>
          <a:lstStyle/>
          <a:p>
            <a:pPr algn="ctr"/>
            <a:r>
              <a:rPr lang="zh-CN" altLang="en-US" sz="1600" b="1" spc="300" dirty="0">
                <a:gradFill flip="none" rotWithShape="1">
                  <a:gsLst>
                    <a:gs pos="81000">
                      <a:srgbClr val="C8B59D"/>
                    </a:gs>
                    <a:gs pos="52000">
                      <a:srgbClr val="475574"/>
                    </a:gs>
                    <a:gs pos="7000">
                      <a:srgbClr val="475574"/>
                    </a:gs>
                    <a:gs pos="100000">
                      <a:srgbClr val="F2D4AA"/>
                    </a:gs>
                  </a:gsLst>
                  <a:lin ang="2700000" scaled="1"/>
                  <a:tileRect/>
                </a:gradFill>
                <a:cs typeface="+mn-ea"/>
                <a:sym typeface="+mn-lt"/>
              </a:rPr>
              <a:t>创新  合作  统筹  成长 </a:t>
            </a:r>
            <a:endParaRPr lang="zh-CN" altLang="en-US" sz="1600" b="1" spc="300" dirty="0">
              <a:gradFill flip="none" rotWithShape="1">
                <a:gsLst>
                  <a:gs pos="20000">
                    <a:srgbClr val="475574"/>
                  </a:gs>
                  <a:gs pos="77000">
                    <a:srgbClr val="F2D4AA"/>
                  </a:gs>
                </a:gsLst>
                <a:lin ang="2700000" scaled="1"/>
                <a:tileRect/>
              </a:gradFill>
              <a:cs typeface="+mn-ea"/>
              <a:sym typeface="+mn-lt"/>
            </a:endParaRPr>
          </a:p>
        </p:txBody>
      </p:sp>
      <p:sp>
        <p:nvSpPr>
          <p:cNvPr id="93" name="矩形: 圆角 92"/>
          <p:cNvSpPr/>
          <p:nvPr>
            <p:custDataLst>
              <p:tags r:id="rId20"/>
            </p:custDataLst>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6" name="椭圆 95"/>
          <p:cNvSpPr/>
          <p:nvPr>
            <p:custDataLst>
              <p:tags r:id="rId21"/>
            </p:custDataLst>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8" name="矩形: 圆角 97"/>
          <p:cNvSpPr/>
          <p:nvPr>
            <p:custDataLst>
              <p:tags r:id="rId22"/>
            </p:custDataLst>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ustDataLst>
      <p:tags r:id="rId23"/>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randombar(horizontal)">
                                      <p:cBhvr>
                                        <p:cTn id="16" dur="500"/>
                                        <p:tgtEl>
                                          <p:spTgt spid="3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randombar(horizontal)">
                                      <p:cBhvr>
                                        <p:cTn id="19" dur="500"/>
                                        <p:tgtEl>
                                          <p:spTgt spid="3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randombar(horizontal)">
                                      <p:cBhvr>
                                        <p:cTn id="22" dur="500"/>
                                        <p:tgtEl>
                                          <p:spTgt spid="4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randombar(horizontal)">
                                      <p:cBhvr>
                                        <p:cTn id="25" dur="500"/>
                                        <p:tgtEl>
                                          <p:spTgt spid="9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randombar(horizontal)">
                                      <p:cBhvr>
                                        <p:cTn id="28" dur="500"/>
                                        <p:tgtEl>
                                          <p:spTgt spid="9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randombar(horizontal)">
                                      <p:cBhvr>
                                        <p:cTn id="31" dur="500"/>
                                        <p:tgtEl>
                                          <p:spTgt spid="98"/>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2" presetClass="entr" presetSubtype="4"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ppt_x"/>
                                          </p:val>
                                        </p:tav>
                                        <p:tav tm="100000">
                                          <p:val>
                                            <p:strVal val="#ppt_x"/>
                                          </p:val>
                                        </p:tav>
                                      </p:tavLst>
                                    </p:anim>
                                    <p:anim calcmode="lin" valueType="num">
                                      <p:cBhvr additive="base">
                                        <p:cTn id="4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9" grpId="0" animBg="1"/>
      <p:bldP spid="28" grpId="0" animBg="1"/>
      <p:bldP spid="21" grpId="0" bldLvl="0" animBg="1"/>
      <p:bldP spid="34" grpId="0" animBg="1"/>
      <p:bldP spid="37" grpId="0" animBg="1"/>
      <p:bldP spid="43" grpId="0"/>
      <p:bldP spid="93" grpId="0" animBg="1"/>
      <p:bldP spid="96" grpId="0" animBg="1"/>
      <p:bldP spid="9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标题 17"/>
          <p:cNvSpPr>
            <a:spLocks noGrp="1"/>
          </p:cNvSpPr>
          <p:nvPr>
            <p:ph type="ctrTitle"/>
          </p:nvPr>
        </p:nvSpPr>
        <p:spPr/>
        <p:txBody>
          <a:bodyPr/>
          <a:p>
            <a:endParaRPr lang="zh-CN" altLang="en-US"/>
          </a:p>
        </p:txBody>
      </p:sp>
      <p:sp>
        <p:nvSpPr>
          <p:cNvPr id="19" name="副标题 18"/>
          <p:cNvSpPr>
            <a:spLocks noGrp="1"/>
          </p:cNvSpPr>
          <p:nvPr>
            <p:ph type="subTitle" idx="1"/>
          </p:nvPr>
        </p:nvSpPr>
        <p:spPr/>
        <p:txBody>
          <a:bodyPr/>
          <a:p>
            <a:endParaRPr lang="zh-CN" altLang="en-US"/>
          </a:p>
        </p:txBody>
      </p:sp>
      <p:sp>
        <p:nvSpPr>
          <p:cNvPr id="20" name="文本占位符 19"/>
          <p:cNvSpPr>
            <a:spLocks noGrp="1"/>
          </p:cNvSpPr>
          <p:nvPr>
            <p:ph type="body" sz="quarter" idx="13"/>
          </p:nvPr>
        </p:nvSpPr>
        <p:spPr/>
        <p:txBody>
          <a:bodyPr/>
          <a:p>
            <a:endParaRPr lang="zh-CN" altLang="en-US"/>
          </a:p>
        </p:txBody>
      </p:sp>
      <p:grpSp>
        <p:nvGrpSpPr>
          <p:cNvPr id="2" name="组合 1"/>
          <p:cNvGrpSpPr/>
          <p:nvPr/>
        </p:nvGrpSpPr>
        <p:grpSpPr>
          <a:xfrm>
            <a:off x="0" y="0"/>
            <a:ext cx="12192000" cy="6858000"/>
            <a:chOff x="349955" y="1137356"/>
            <a:chExt cx="12192000" cy="6858000"/>
          </a:xfrm>
        </p:grpSpPr>
        <p:grpSp>
          <p:nvGrpSpPr>
            <p:cNvPr id="3" name="组合 2"/>
            <p:cNvGrpSpPr/>
            <p:nvPr/>
          </p:nvGrpSpPr>
          <p:grpSpPr>
            <a:xfrm>
              <a:off x="349955" y="1137356"/>
              <a:ext cx="12192000" cy="3429000"/>
              <a:chOff x="349955" y="1137356"/>
              <a:chExt cx="12192000" cy="3429000"/>
            </a:xfrm>
          </p:grpSpPr>
          <p:pic>
            <p:nvPicPr>
              <p:cNvPr id="6" name="图片 5"/>
              <p:cNvPicPr>
                <a:picLocks noChangeAspect="1"/>
              </p:cNvPicPr>
              <p:nvPr>
                <p:custDataLst>
                  <p:tags r:id="rId1"/>
                </p:custDataLst>
              </p:nvPr>
            </p:nvPicPr>
            <p:blipFill rotWithShape="1">
              <a:blip r:embed="rId2" cstate="screen"/>
              <a:srcRect l="4925" r="7517"/>
              <a:stretch>
                <a:fillRect/>
              </a:stretch>
            </p:blipFill>
            <p:spPr>
              <a:xfrm>
                <a:off x="349955" y="1137356"/>
                <a:ext cx="6096000" cy="3429000"/>
              </a:xfrm>
              <a:prstGeom prst="rect">
                <a:avLst/>
              </a:prstGeom>
            </p:spPr>
          </p:pic>
          <p:pic>
            <p:nvPicPr>
              <p:cNvPr id="7" name="图片 6"/>
              <p:cNvPicPr>
                <a:picLocks noChangeAspect="1"/>
              </p:cNvPicPr>
              <p:nvPr>
                <p:custDataLst>
                  <p:tags r:id="rId3"/>
                </p:custDataLst>
              </p:nvPr>
            </p:nvPicPr>
            <p:blipFill rotWithShape="1">
              <a:blip r:embed="rId2" cstate="screen"/>
              <a:srcRect l="4925" r="7517"/>
              <a:stretch>
                <a:fillRect/>
              </a:stretch>
            </p:blipFill>
            <p:spPr>
              <a:xfrm>
                <a:off x="6445955" y="1137356"/>
                <a:ext cx="6096000" cy="3429000"/>
              </a:xfrm>
              <a:prstGeom prst="rect">
                <a:avLst/>
              </a:prstGeom>
            </p:spPr>
          </p:pic>
        </p:grpSp>
        <p:pic>
          <p:nvPicPr>
            <p:cNvPr id="4" name="图片 3"/>
            <p:cNvPicPr>
              <a:picLocks noChangeAspect="1"/>
            </p:cNvPicPr>
            <p:nvPr>
              <p:custDataLst>
                <p:tags r:id="rId4"/>
              </p:custDataLst>
            </p:nvPr>
          </p:nvPicPr>
          <p:blipFill rotWithShape="1">
            <a:blip r:embed="rId2" cstate="screen"/>
            <a:srcRect l="4925" r="7517"/>
            <a:stretch>
              <a:fillRect/>
            </a:stretch>
          </p:blipFill>
          <p:spPr>
            <a:xfrm>
              <a:off x="349955" y="4566356"/>
              <a:ext cx="6096000" cy="3429000"/>
            </a:xfrm>
            <a:prstGeom prst="rect">
              <a:avLst/>
            </a:prstGeom>
          </p:spPr>
        </p:pic>
        <p:pic>
          <p:nvPicPr>
            <p:cNvPr id="5" name="图片 4"/>
            <p:cNvPicPr>
              <a:picLocks noChangeAspect="1"/>
            </p:cNvPicPr>
            <p:nvPr>
              <p:custDataLst>
                <p:tags r:id="rId5"/>
              </p:custDataLst>
            </p:nvPr>
          </p:nvPicPr>
          <p:blipFill rotWithShape="1">
            <a:blip r:embed="rId2" cstate="screen"/>
            <a:srcRect l="4925" r="7517"/>
            <a:stretch>
              <a:fillRect/>
            </a:stretch>
          </p:blipFill>
          <p:spPr>
            <a:xfrm>
              <a:off x="6445955" y="4566356"/>
              <a:ext cx="6096000" cy="3429000"/>
            </a:xfrm>
            <a:prstGeom prst="rect">
              <a:avLst/>
            </a:prstGeom>
          </p:spPr>
        </p:pic>
      </p:grpSp>
      <p:grpSp>
        <p:nvGrpSpPr>
          <p:cNvPr id="10" name="组合 9"/>
          <p:cNvGrpSpPr/>
          <p:nvPr/>
        </p:nvGrpSpPr>
        <p:grpSpPr>
          <a:xfrm>
            <a:off x="1434302" y="793451"/>
            <a:ext cx="1972090" cy="2645659"/>
            <a:chOff x="1404892" y="1201756"/>
            <a:chExt cx="3448463" cy="4626288"/>
          </a:xfrm>
        </p:grpSpPr>
        <p:sp>
          <p:nvSpPr>
            <p:cNvPr id="8" name="矩形: 圆角 7"/>
            <p:cNvSpPr/>
            <p:nvPr>
              <p:custDataLst>
                <p:tags r:id="rId6"/>
              </p:custDataLst>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custDataLst>
                <p:tags r:id="rId7"/>
              </p:custDataLst>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custDataLst>
              <p:tags r:id="rId8"/>
            </p:custDataLst>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custDataLst>
              <p:tags r:id="rId9"/>
            </p:custDataLst>
          </p:nvPr>
        </p:nvSpPr>
        <p:spPr>
          <a:xfrm>
            <a:off x="1918039" y="1727842"/>
            <a:ext cx="1355475" cy="1106805"/>
          </a:xfrm>
          <a:prstGeom prst="rect">
            <a:avLst/>
          </a:prstGeom>
          <a:noFill/>
        </p:spPr>
        <p:txBody>
          <a:bodyPr wrap="square" rtlCol="0">
            <a:spAutoFit/>
          </a:bodyPr>
          <a:lstStyle/>
          <a:p>
            <a:r>
              <a:rPr lang="en-US" altLang="zh-CN" sz="6600" b="1" dirty="0">
                <a:solidFill>
                  <a:srgbClr val="475574"/>
                </a:solidFill>
                <a:cs typeface="+mn-ea"/>
                <a:sym typeface="+mn-lt"/>
              </a:rPr>
              <a:t>01.</a:t>
            </a:r>
            <a:endParaRPr lang="zh-CN" altLang="en-US" sz="6600" b="1" dirty="0">
              <a:solidFill>
                <a:srgbClr val="475574"/>
              </a:solidFill>
              <a:cs typeface="+mn-ea"/>
              <a:sym typeface="+mn-lt"/>
            </a:endParaRPr>
          </a:p>
        </p:txBody>
      </p:sp>
      <p:sp>
        <p:nvSpPr>
          <p:cNvPr id="13" name="矩形 12"/>
          <p:cNvSpPr/>
          <p:nvPr>
            <p:custDataLst>
              <p:tags r:id="rId10"/>
            </p:custDataLst>
          </p:nvPr>
        </p:nvSpPr>
        <p:spPr>
          <a:xfrm>
            <a:off x="5368436" y="3179060"/>
            <a:ext cx="4983480" cy="829945"/>
          </a:xfrm>
          <a:prstGeom prst="rect">
            <a:avLst/>
          </a:prstGeom>
        </p:spPr>
        <p:txBody>
          <a:bodyPr wrap="none">
            <a:spAutoFit/>
          </a:bodyPr>
          <a:lstStyle/>
          <a:p>
            <a:r>
              <a:rPr lang="zh-CN" altLang="en-US" sz="4800" b="1" spc="600" dirty="0">
                <a:solidFill>
                  <a:srgbClr val="475574"/>
                </a:solidFill>
                <a:cs typeface="+mn-ea"/>
                <a:sym typeface="+mn-lt"/>
              </a:rPr>
              <a:t>接口自动化概述</a:t>
            </a:r>
            <a:endParaRPr lang="zh-CN" altLang="en-US" sz="4800" b="1" spc="600" dirty="0">
              <a:solidFill>
                <a:srgbClr val="475574"/>
              </a:solidFill>
              <a:cs typeface="+mn-ea"/>
              <a:sym typeface="+mn-lt"/>
            </a:endParaRPr>
          </a:p>
        </p:txBody>
      </p:sp>
      <p:sp>
        <p:nvSpPr>
          <p:cNvPr id="14" name="椭圆 13"/>
          <p:cNvSpPr/>
          <p:nvPr>
            <p:custDataLst>
              <p:tags r:id="rId11"/>
            </p:custDataLst>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5" name="矩形 14"/>
          <p:cNvSpPr/>
          <p:nvPr>
            <p:custDataLst>
              <p:tags r:id="rId12"/>
            </p:custDataLst>
          </p:nvPr>
        </p:nvSpPr>
        <p:spPr>
          <a:xfrm>
            <a:off x="6198558" y="3995103"/>
            <a:ext cx="2775585" cy="337185"/>
          </a:xfrm>
          <a:prstGeom prst="rect">
            <a:avLst/>
          </a:prstGeom>
        </p:spPr>
        <p:txBody>
          <a:bodyPr wrap="none">
            <a:spAutoFit/>
          </a:bodyPr>
          <a:lstStyle/>
          <a:p>
            <a:pPr algn="ctr"/>
            <a:r>
              <a:rPr lang="zh-CN" altLang="en-US" sz="1600" b="1" spc="300" dirty="0">
                <a:gradFill flip="none" rotWithShape="1">
                  <a:gsLst>
                    <a:gs pos="81000">
                      <a:srgbClr val="C8B59D"/>
                    </a:gs>
                    <a:gs pos="52000">
                      <a:srgbClr val="475574"/>
                    </a:gs>
                    <a:gs pos="7000">
                      <a:srgbClr val="475574"/>
                    </a:gs>
                    <a:gs pos="100000">
                      <a:srgbClr val="F2D4AA"/>
                    </a:gs>
                  </a:gsLst>
                  <a:lin ang="2700000" scaled="1"/>
                  <a:tileRect/>
                </a:gradFill>
                <a:cs typeface="+mn-ea"/>
                <a:sym typeface="+mn-lt"/>
              </a:rPr>
              <a:t>创新  合作  统筹  成长 </a:t>
            </a:r>
            <a:endParaRPr lang="zh-CN" altLang="en-US" sz="1600" b="1" spc="300" dirty="0">
              <a:gradFill flip="none" rotWithShape="1">
                <a:gsLst>
                  <a:gs pos="20000">
                    <a:srgbClr val="475574"/>
                  </a:gs>
                  <a:gs pos="77000">
                    <a:srgbClr val="F2D4AA"/>
                  </a:gs>
                </a:gsLst>
                <a:lin ang="2700000" scaled="1"/>
                <a:tileRect/>
              </a:gradFill>
              <a:cs typeface="+mn-ea"/>
              <a:sym typeface="+mn-lt"/>
            </a:endParaRPr>
          </a:p>
        </p:txBody>
      </p:sp>
      <p:sp>
        <p:nvSpPr>
          <p:cNvPr id="16" name="文本框 15"/>
          <p:cNvSpPr txBox="1"/>
          <p:nvPr>
            <p:custDataLst>
              <p:tags r:id="rId13"/>
            </p:custDataLst>
          </p:nvPr>
        </p:nvSpPr>
        <p:spPr>
          <a:xfrm>
            <a:off x="5645315" y="2847943"/>
            <a:ext cx="3886356" cy="337185"/>
          </a:xfrm>
          <a:prstGeom prst="rect">
            <a:avLst/>
          </a:prstGeom>
          <a:solidFill>
            <a:schemeClr val="bg1"/>
          </a:solidFill>
        </p:spPr>
        <p:txBody>
          <a:bodyPr vert="horz" wrap="square" rtlCol="0">
            <a:spAutoFit/>
          </a:bodyPr>
          <a:lstStyle>
            <a:defPPr>
              <a:defRPr lang="en-US"/>
            </a:defPPr>
            <a:lvl1pPr>
              <a:defRPr spc="600">
                <a:solidFill>
                  <a:srgbClr val="1E496C"/>
                </a:solidFill>
                <a:latin typeface="思源黑体 CN Regular" panose="020B0500000000000000" pitchFamily="34" charset="-122"/>
                <a:ea typeface="思源黑体 CN Regular" panose="020B0500000000000000" pitchFamily="34" charset="-122"/>
              </a:defRPr>
            </a:lvl1pPr>
          </a:lstStyle>
          <a:p>
            <a:pPr algn="ctr"/>
            <a:r>
              <a:rPr lang="en-US" altLang="zh-CN" sz="1600" dirty="0">
                <a:latin typeface="+mn-lt"/>
                <a:ea typeface="+mn-ea"/>
                <a:cs typeface="+mn-ea"/>
                <a:sym typeface="+mn-lt"/>
              </a:rPr>
              <a:t>COMPANY TRAINING</a:t>
            </a:r>
            <a:endParaRPr lang="zh-CN" altLang="en-US" sz="1600" dirty="0">
              <a:latin typeface="+mn-lt"/>
              <a:ea typeface="+mn-ea"/>
              <a:cs typeface="+mn-ea"/>
              <a:sym typeface="+mn-lt"/>
            </a:endParaRPr>
          </a:p>
        </p:txBody>
      </p:sp>
      <p:sp>
        <p:nvSpPr>
          <p:cNvPr id="17" name="椭圆 16"/>
          <p:cNvSpPr/>
          <p:nvPr>
            <p:custDataLst>
              <p:tags r:id="rId14"/>
            </p:custDataLst>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 calcmode="lin" valueType="num">
                                      <p:cBhvr>
                                        <p:cTn id="33" dur="1000" fill="hold"/>
                                        <p:tgtEl>
                                          <p:spTgt spid="14"/>
                                        </p:tgtEl>
                                        <p:attrNameLst>
                                          <p:attrName>style.rotation</p:attrName>
                                        </p:attrNameLst>
                                      </p:cBhvr>
                                      <p:tavLst>
                                        <p:tav tm="0">
                                          <p:val>
                                            <p:fltVal val="90"/>
                                          </p:val>
                                        </p:tav>
                                        <p:tav tm="100000">
                                          <p:val>
                                            <p:fltVal val="0"/>
                                          </p:val>
                                        </p:tav>
                                      </p:tavLst>
                                    </p:anim>
                                    <p:animEffect transition="in" filter="fade">
                                      <p:cBhvr>
                                        <p:cTn id="34" dur="1000"/>
                                        <p:tgtEl>
                                          <p:spTgt spid="1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1000" fill="hold"/>
                                        <p:tgtEl>
                                          <p:spTgt spid="17"/>
                                        </p:tgtEl>
                                        <p:attrNameLst>
                                          <p:attrName>ppt_w</p:attrName>
                                        </p:attrNameLst>
                                      </p:cBhvr>
                                      <p:tavLst>
                                        <p:tav tm="0">
                                          <p:val>
                                            <p:fltVal val="0"/>
                                          </p:val>
                                        </p:tav>
                                        <p:tav tm="100000">
                                          <p:val>
                                            <p:strVal val="#ppt_w"/>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style.rotation</p:attrName>
                                        </p:attrNameLst>
                                      </p:cBhvr>
                                      <p:tavLst>
                                        <p:tav tm="0">
                                          <p:val>
                                            <p:fltVal val="90"/>
                                          </p:val>
                                        </p:tav>
                                        <p:tav tm="100000">
                                          <p:val>
                                            <p:fltVal val="0"/>
                                          </p:val>
                                        </p:tav>
                                      </p:tavLst>
                                    </p:anim>
                                    <p:animEffect transition="in" filter="fade">
                                      <p:cBhvr>
                                        <p:cTn id="4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15" grpId="0"/>
      <p:bldP spid="16" grpId="0" bldLvl="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grpSp>
        <p:nvGrpSpPr>
          <p:cNvPr id="22" name="组合 21"/>
          <p:cNvGrpSpPr/>
          <p:nvPr/>
        </p:nvGrpSpPr>
        <p:grpSpPr>
          <a:xfrm>
            <a:off x="710947" y="4406114"/>
            <a:ext cx="10552936" cy="1507765"/>
            <a:chOff x="1059366" y="4547348"/>
            <a:chExt cx="10552936" cy="1507765"/>
          </a:xfrm>
        </p:grpSpPr>
        <p:sp>
          <p:nvSpPr>
            <p:cNvPr id="17" name="矩形: 圆角 16"/>
            <p:cNvSpPr/>
            <p:nvPr>
              <p:custDataLst>
                <p:tags r:id="rId3"/>
              </p:custDataLst>
            </p:nvPr>
          </p:nvSpPr>
          <p:spPr>
            <a:xfrm>
              <a:off x="3824870" y="4547348"/>
              <a:ext cx="7787432" cy="1507764"/>
            </a:xfrm>
            <a:prstGeom prst="roundRect">
              <a:avLst>
                <a:gd name="adj" fmla="val 0"/>
              </a:avLst>
            </a:prstGeom>
            <a:solidFill>
              <a:schemeClr val="lt1"/>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20" name="矩形: 圆角 19"/>
            <p:cNvSpPr/>
            <p:nvPr>
              <p:custDataLst>
                <p:tags r:id="rId4"/>
              </p:custDataLst>
            </p:nvPr>
          </p:nvSpPr>
          <p:spPr>
            <a:xfrm>
              <a:off x="1059366" y="4547349"/>
              <a:ext cx="2765504" cy="1507764"/>
            </a:xfrm>
            <a:prstGeom prst="roundRect">
              <a:avLst>
                <a:gd name="adj" fmla="val 0"/>
              </a:avLst>
            </a:prstGeom>
            <a:solidFill>
              <a:srgbClr val="475574"/>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18" name="矩形 17"/>
            <p:cNvSpPr/>
            <p:nvPr>
              <p:custDataLst>
                <p:tags r:id="rId5"/>
              </p:custDataLst>
            </p:nvPr>
          </p:nvSpPr>
          <p:spPr>
            <a:xfrm>
              <a:off x="1291173" y="4885673"/>
              <a:ext cx="2302233" cy="829945"/>
            </a:xfrm>
            <a:prstGeom prst="rect">
              <a:avLst/>
            </a:prstGeom>
            <a:noFill/>
          </p:spPr>
          <p:txBody>
            <a:bodyPr vert="horz" wrap="square" rtlCol="0">
              <a:spAutoFit/>
            </a:bodyPr>
            <a:lstStyle/>
            <a:p>
              <a:pPr algn="ctr"/>
              <a:r>
                <a:rPr lang="zh-CN" altLang="en-US" sz="2400" b="1" spc="600" dirty="0">
                  <a:solidFill>
                    <a:schemeClr val="lt1"/>
                  </a:solidFill>
                  <a:latin typeface="微软雅黑" panose="020B0503020204020204" charset="-122"/>
                  <a:ea typeface="微软雅黑" panose="020B0503020204020204" charset="-122"/>
                  <a:cs typeface="+mn-ea"/>
                  <a:sym typeface="+mn-lt"/>
                </a:rPr>
                <a:t>接口自动化框架需求</a:t>
              </a:r>
              <a:endParaRPr lang="en-US" altLang="zh-CN" sz="2400" b="1" spc="600" dirty="0">
                <a:solidFill>
                  <a:schemeClr val="lt1"/>
                </a:solidFill>
                <a:latin typeface="微软雅黑" panose="020B0503020204020204" charset="-122"/>
                <a:ea typeface="微软雅黑" panose="020B0503020204020204" charset="-122"/>
                <a:cs typeface="+mn-ea"/>
                <a:sym typeface="+mn-lt"/>
              </a:endParaRPr>
            </a:p>
          </p:txBody>
        </p:sp>
        <p:sp>
          <p:nvSpPr>
            <p:cNvPr id="21" name="矩形 20"/>
            <p:cNvSpPr/>
            <p:nvPr/>
          </p:nvSpPr>
          <p:spPr>
            <a:xfrm>
              <a:off x="4171923" y="4678817"/>
              <a:ext cx="7196828" cy="829945"/>
            </a:xfrm>
            <a:prstGeom prst="rect">
              <a:avLst/>
            </a:prstGeom>
          </p:spPr>
          <p:txBody>
            <a:bodyPr wrap="square">
              <a:spAutoFit/>
            </a:bodyPr>
            <a:lstStyle/>
            <a:p>
              <a:pPr algn="just">
                <a:lnSpc>
                  <a:spcPct val="150000"/>
                </a:lnSpc>
              </a:pPr>
              <a:r>
                <a:rPr lang="zh-CN" altLang="en-US" sz="1600" spc="300" dirty="0">
                  <a:solidFill>
                    <a:srgbClr val="1C2035"/>
                  </a:solidFill>
                  <a:latin typeface="微软雅黑" panose="020B0503020204020204" charset="-122"/>
                  <a:ea typeface="微软雅黑" panose="020B0503020204020204" charset="-122"/>
                  <a:cs typeface="+mn-ea"/>
                  <a:sym typeface="+mn-lt"/>
                </a:rPr>
                <a:t>1、接口编写方便。2、方便调试接口。3、支持数据初始化。4、生成测试报告。5、支持参数化。</a:t>
              </a:r>
              <a:r>
                <a:rPr lang="en-US" altLang="zh-CN" sz="1600" spc="300" dirty="0">
                  <a:solidFill>
                    <a:srgbClr val="1C2035"/>
                  </a:solidFill>
                  <a:latin typeface="微软雅黑" panose="020B0503020204020204" charset="-122"/>
                  <a:ea typeface="微软雅黑" panose="020B0503020204020204" charset="-122"/>
                  <a:cs typeface="+mn-ea"/>
                  <a:sym typeface="+mn-lt"/>
                </a:rPr>
                <a:t>6</a:t>
              </a:r>
              <a:r>
                <a:rPr lang="zh-CN" altLang="en-US" sz="1600" spc="300" dirty="0">
                  <a:solidFill>
                    <a:srgbClr val="1C2035"/>
                  </a:solidFill>
                  <a:latin typeface="微软雅黑" panose="020B0503020204020204" charset="-122"/>
                  <a:ea typeface="微软雅黑" panose="020B0503020204020204" charset="-122"/>
                  <a:cs typeface="+mn-ea"/>
                  <a:sym typeface="+mn-lt"/>
                </a:rPr>
                <a:t>、提供持续集成能力。</a:t>
              </a:r>
              <a:endParaRPr lang="zh-CN" altLang="en-US" sz="1600" spc="300" dirty="0">
                <a:solidFill>
                  <a:srgbClr val="1C2035"/>
                </a:solidFill>
                <a:latin typeface="微软雅黑" panose="020B0503020204020204" charset="-122"/>
                <a:ea typeface="微软雅黑" panose="020B0503020204020204" charset="-122"/>
                <a:cs typeface="+mn-ea"/>
                <a:sym typeface="+mn-lt"/>
              </a:endParaRPr>
            </a:p>
          </p:txBody>
        </p:sp>
      </p:grpSp>
      <p:pic>
        <p:nvPicPr>
          <p:cNvPr id="26" name="图片 25"/>
          <p:cNvPicPr>
            <a:picLocks noChangeAspect="1"/>
          </p:cNvPicPr>
          <p:nvPr/>
        </p:nvPicPr>
        <p:blipFill rotWithShape="1">
          <a:blip r:embed="rId6" cstate="screen"/>
          <a:srcRect/>
          <a:stretch>
            <a:fillRect/>
          </a:stretch>
        </p:blipFill>
        <p:spPr>
          <a:xfrm flipH="1">
            <a:off x="799212" y="1409063"/>
            <a:ext cx="2092977" cy="2092977"/>
          </a:xfrm>
          <a:prstGeom prst="rect">
            <a:avLst/>
          </a:prstGeom>
          <a:solidFill>
            <a:srgbClr val="F6F6F6"/>
          </a:solidFill>
          <a:ln w="76200">
            <a:solidFill>
              <a:schemeClr val="bg1"/>
            </a:solidFill>
          </a:ln>
          <a:effectLst>
            <a:outerShdw blurRad="304800" dist="25400" sx="101000" sy="101000" algn="ctr" rotWithShape="0">
              <a:schemeClr val="bg1">
                <a:lumMod val="75000"/>
                <a:alpha val="86000"/>
              </a:schemeClr>
            </a:outerShdw>
          </a:effectLst>
        </p:spPr>
      </p:pic>
      <p:pic>
        <p:nvPicPr>
          <p:cNvPr id="24" name="图片 23"/>
          <p:cNvPicPr>
            <a:picLocks noChangeAspect="1"/>
          </p:cNvPicPr>
          <p:nvPr/>
        </p:nvPicPr>
        <p:blipFill rotWithShape="1">
          <a:blip r:embed="rId7" cstate="screen"/>
          <a:srcRect/>
          <a:stretch>
            <a:fillRect/>
          </a:stretch>
        </p:blipFill>
        <p:spPr>
          <a:xfrm flipH="1">
            <a:off x="3476127" y="1409063"/>
            <a:ext cx="2092977" cy="2092977"/>
          </a:xfrm>
          <a:prstGeom prst="rect">
            <a:avLst/>
          </a:prstGeom>
          <a:solidFill>
            <a:srgbClr val="F6F6F6"/>
          </a:solidFill>
          <a:ln w="76200">
            <a:solidFill>
              <a:schemeClr val="bg1"/>
            </a:solidFill>
          </a:ln>
          <a:effectLst>
            <a:outerShdw blurRad="304800" dist="25400" sx="101000" sy="101000" algn="ctr" rotWithShape="0">
              <a:schemeClr val="bg1">
                <a:lumMod val="75000"/>
                <a:alpha val="86000"/>
              </a:schemeClr>
            </a:outerShdw>
          </a:effectLst>
        </p:spPr>
      </p:pic>
      <p:pic>
        <p:nvPicPr>
          <p:cNvPr id="27" name="图片 26"/>
          <p:cNvPicPr>
            <a:picLocks noChangeAspect="1"/>
          </p:cNvPicPr>
          <p:nvPr/>
        </p:nvPicPr>
        <p:blipFill rotWithShape="1">
          <a:blip r:embed="rId8" cstate="screen"/>
          <a:srcRect/>
          <a:stretch>
            <a:fillRect/>
          </a:stretch>
        </p:blipFill>
        <p:spPr>
          <a:xfrm flipH="1">
            <a:off x="6352409" y="1409062"/>
            <a:ext cx="2092977" cy="2092977"/>
          </a:xfrm>
          <a:prstGeom prst="rect">
            <a:avLst/>
          </a:prstGeom>
          <a:solidFill>
            <a:srgbClr val="F6F6F6"/>
          </a:solidFill>
          <a:ln w="76200">
            <a:solidFill>
              <a:schemeClr val="bg1"/>
            </a:solidFill>
          </a:ln>
          <a:effectLst>
            <a:outerShdw blurRad="304800" dist="25400" sx="101000" sy="101000" algn="ctr" rotWithShape="0">
              <a:schemeClr val="bg1">
                <a:lumMod val="75000"/>
                <a:alpha val="86000"/>
              </a:schemeClr>
            </a:outerShdw>
          </a:effectLst>
        </p:spPr>
      </p:pic>
      <p:pic>
        <p:nvPicPr>
          <p:cNvPr id="25" name="图片 24"/>
          <p:cNvPicPr>
            <a:picLocks noChangeAspect="1"/>
          </p:cNvPicPr>
          <p:nvPr/>
        </p:nvPicPr>
        <p:blipFill rotWithShape="1">
          <a:blip r:embed="rId9" cstate="screen"/>
          <a:srcRect/>
          <a:stretch>
            <a:fillRect/>
          </a:stretch>
        </p:blipFill>
        <p:spPr>
          <a:xfrm flipH="1">
            <a:off x="9127726" y="1409063"/>
            <a:ext cx="2092977" cy="2092977"/>
          </a:xfrm>
          <a:prstGeom prst="rect">
            <a:avLst/>
          </a:prstGeom>
          <a:solidFill>
            <a:srgbClr val="F6F6F6"/>
          </a:solidFill>
          <a:ln w="76200">
            <a:solidFill>
              <a:schemeClr val="bg1"/>
            </a:solidFill>
          </a:ln>
          <a:effectLst>
            <a:outerShdw blurRad="304800" dist="25400" sx="101000" sy="101000" algn="ctr" rotWithShape="0">
              <a:schemeClr val="bg1">
                <a:lumMod val="75000"/>
                <a:alpha val="86000"/>
              </a:schemeClr>
            </a:outerShdw>
          </a:effectLst>
        </p:spPr>
      </p:pic>
    </p:spTree>
    <p:custDataLst>
      <p:tags r:id="rId10"/>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par>
                                <p:cTn id="12" presetID="22" presetClass="entr" presetSubtype="4"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down)">
                                      <p:cBhvr>
                                        <p:cTn id="14" dur="500"/>
                                        <p:tgtEl>
                                          <p:spTgt spid="24"/>
                                        </p:tgtEl>
                                      </p:cBhvr>
                                    </p:animEffect>
                                  </p:childTnLst>
                                </p:cTn>
                              </p:par>
                              <p:par>
                                <p:cTn id="15" presetID="22" presetClass="entr" presetSubtype="4"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par>
                                <p:cTn id="18" presetID="22" presetClass="entr" presetSubtype="4"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副标题 52"/>
          <p:cNvSpPr>
            <a:spLocks noGrp="1"/>
          </p:cNvSpPr>
          <p:nvPr>
            <p:ph type="subTitle" idx="1"/>
          </p:nvPr>
        </p:nvSpPr>
        <p:spPr/>
        <p:txBody>
          <a:bodyPr/>
          <a:p>
            <a:endParaRPr lang="zh-CN" altLang="en-US"/>
          </a:p>
        </p:txBody>
      </p:sp>
      <p:sp>
        <p:nvSpPr>
          <p:cNvPr id="54" name="文本占位符 53"/>
          <p:cNvSpPr>
            <a:spLocks noGrp="1"/>
          </p:cNvSpPr>
          <p:nvPr>
            <p:ph type="body" sz="quarter" idx="13"/>
          </p:nvPr>
        </p:nvSpPr>
        <p:spPr/>
        <p:txBody>
          <a:bodyPr/>
          <a:p>
            <a:endParaRPr lang="zh-CN" altLang="en-US"/>
          </a:p>
        </p:txBody>
      </p:sp>
      <p:grpSp>
        <p:nvGrpSpPr>
          <p:cNvPr id="7" name="组合 6"/>
          <p:cNvGrpSpPr/>
          <p:nvPr/>
        </p:nvGrpSpPr>
        <p:grpSpPr>
          <a:xfrm>
            <a:off x="479425" y="418465"/>
            <a:ext cx="4192270" cy="2952115"/>
            <a:chOff x="841834" y="1603427"/>
            <a:chExt cx="5174608" cy="1948238"/>
          </a:xfrm>
        </p:grpSpPr>
        <p:grpSp>
          <p:nvGrpSpPr>
            <p:cNvPr id="4" name="组合 3"/>
            <p:cNvGrpSpPr/>
            <p:nvPr/>
          </p:nvGrpSpPr>
          <p:grpSpPr>
            <a:xfrm>
              <a:off x="841834" y="1603427"/>
              <a:ext cx="5017065" cy="1948238"/>
              <a:chOff x="830683" y="1480762"/>
              <a:chExt cx="5017065" cy="2243745"/>
            </a:xfrm>
          </p:grpSpPr>
          <p:sp>
            <p:nvSpPr>
              <p:cNvPr id="2" name="矩形: 圆角 1"/>
              <p:cNvSpPr/>
              <p:nvPr>
                <p:custDataLst>
                  <p:tags r:id="rId1"/>
                </p:custDataLst>
              </p:nvPr>
            </p:nvSpPr>
            <p:spPr>
              <a:xfrm>
                <a:off x="984512" y="1480762"/>
                <a:ext cx="4863236" cy="2243745"/>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3" name="矩形: 圆角 2"/>
              <p:cNvSpPr/>
              <p:nvPr>
                <p:custDataLst>
                  <p:tags r:id="rId2"/>
                </p:custDataLst>
              </p:nvPr>
            </p:nvSpPr>
            <p:spPr>
              <a:xfrm>
                <a:off x="830683" y="1480763"/>
                <a:ext cx="306741" cy="22437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5" name="矩形 4"/>
            <p:cNvSpPr/>
            <p:nvPr>
              <p:custDataLst>
                <p:tags r:id="rId3"/>
              </p:custDataLst>
            </p:nvPr>
          </p:nvSpPr>
          <p:spPr>
            <a:xfrm>
              <a:off x="1129789" y="1673652"/>
              <a:ext cx="4594497" cy="303823"/>
            </a:xfrm>
            <a:prstGeom prst="rect">
              <a:avLst/>
            </a:prstGeom>
            <a:noFill/>
          </p:spPr>
          <p:txBody>
            <a:bodyPr vert="horz" wrap="square" rtlCol="0">
              <a:spAutoFit/>
            </a:bodyPr>
            <a:lstStyle/>
            <a:p>
              <a:pPr algn="ctr"/>
              <a:r>
                <a:rPr lang="zh-CN" altLang="en-US" sz="2400" b="1" spc="600" dirty="0">
                  <a:solidFill>
                    <a:srgbClr val="475574"/>
                  </a:solidFill>
                  <a:cs typeface="+mn-ea"/>
                  <a:sym typeface="+mn-lt"/>
                </a:rPr>
                <a:t>主流测试框架</a:t>
              </a:r>
              <a:endParaRPr lang="zh-CN" altLang="en-US" sz="2400" b="1" spc="600" dirty="0">
                <a:solidFill>
                  <a:srgbClr val="475574"/>
                </a:solidFill>
                <a:cs typeface="+mn-ea"/>
                <a:sym typeface="+mn-lt"/>
              </a:endParaRPr>
            </a:p>
          </p:txBody>
        </p:sp>
        <p:sp>
          <p:nvSpPr>
            <p:cNvPr id="6" name="矩形 5"/>
            <p:cNvSpPr/>
            <p:nvPr>
              <p:custDataLst>
                <p:tags r:id="rId4"/>
              </p:custDataLst>
            </p:nvPr>
          </p:nvSpPr>
          <p:spPr>
            <a:xfrm>
              <a:off x="1352084" y="2099182"/>
              <a:ext cx="4664358" cy="1278990"/>
            </a:xfrm>
            <a:prstGeom prst="rect">
              <a:avLst/>
            </a:prstGeom>
          </p:spPr>
          <p:txBody>
            <a:bodyPr wrap="square">
              <a:spAutoFit/>
            </a:bodyPr>
            <a:lstStyle/>
            <a:p>
              <a:pPr algn="just">
                <a:lnSpc>
                  <a:spcPct val="150000"/>
                </a:lnSpc>
              </a:pPr>
              <a:r>
                <a:rPr lang="en-US" altLang="zh-CN" sz="1600" spc="300" dirty="0">
                  <a:solidFill>
                    <a:srgbClr val="1C2035"/>
                  </a:solidFill>
                  <a:cs typeface="+mn-ea"/>
                  <a:sym typeface="+mn-lt"/>
                </a:rPr>
                <a:t>1</a:t>
              </a:r>
              <a:r>
                <a:rPr lang="zh-CN" altLang="en-US" sz="1600" spc="300" dirty="0">
                  <a:solidFill>
                    <a:srgbClr val="1C2035"/>
                  </a:solidFill>
                  <a:cs typeface="+mn-ea"/>
                  <a:sym typeface="+mn-lt"/>
                </a:rPr>
                <a:t>、</a:t>
              </a:r>
              <a:r>
                <a:rPr lang="en-US" altLang="zh-CN" sz="1600" spc="300" dirty="0">
                  <a:solidFill>
                    <a:srgbClr val="1C2035"/>
                  </a:solidFill>
                  <a:cs typeface="+mn-ea"/>
                  <a:sym typeface="+mn-lt"/>
                </a:rPr>
                <a:t>jmeter+ant</a:t>
              </a:r>
              <a:endParaRPr lang="en-US" altLang="zh-CN" sz="1600" spc="300" dirty="0">
                <a:solidFill>
                  <a:srgbClr val="1C2035"/>
                </a:solidFill>
                <a:cs typeface="+mn-ea"/>
                <a:sym typeface="+mn-lt"/>
              </a:endParaRPr>
            </a:p>
            <a:p>
              <a:pPr algn="just">
                <a:lnSpc>
                  <a:spcPct val="150000"/>
                </a:lnSpc>
              </a:pPr>
              <a:r>
                <a:rPr lang="en-US" altLang="zh-CN" sz="1600" spc="300" dirty="0">
                  <a:solidFill>
                    <a:srgbClr val="1C2035"/>
                  </a:solidFill>
                  <a:cs typeface="+mn-ea"/>
                  <a:sym typeface="+mn-lt"/>
                </a:rPr>
                <a:t>2</a:t>
              </a:r>
              <a:r>
                <a:rPr lang="zh-CN" altLang="en-US" sz="1600" spc="300" dirty="0">
                  <a:solidFill>
                    <a:srgbClr val="1C2035"/>
                  </a:solidFill>
                  <a:cs typeface="+mn-ea"/>
                  <a:sym typeface="+mn-lt"/>
                </a:rPr>
                <a:t>、HttpRunner</a:t>
              </a:r>
              <a:endParaRPr lang="zh-CN" altLang="en-US" sz="1600" spc="300" dirty="0">
                <a:solidFill>
                  <a:srgbClr val="1C2035"/>
                </a:solidFill>
                <a:cs typeface="+mn-ea"/>
                <a:sym typeface="+mn-lt"/>
              </a:endParaRPr>
            </a:p>
            <a:p>
              <a:pPr algn="just">
                <a:lnSpc>
                  <a:spcPct val="150000"/>
                </a:lnSpc>
              </a:pPr>
              <a:r>
                <a:rPr lang="en-US" altLang="zh-CN" sz="1600" spc="300" dirty="0">
                  <a:solidFill>
                    <a:srgbClr val="1C2035"/>
                  </a:solidFill>
                  <a:cs typeface="+mn-ea"/>
                  <a:sym typeface="+mn-lt"/>
                </a:rPr>
                <a:t>3</a:t>
              </a:r>
              <a:r>
                <a:rPr lang="zh-CN" altLang="en-US" sz="1600" spc="300" dirty="0">
                  <a:solidFill>
                    <a:srgbClr val="1C2035"/>
                  </a:solidFill>
                  <a:cs typeface="+mn-ea"/>
                  <a:sym typeface="+mn-lt"/>
                </a:rPr>
                <a:t>、</a:t>
              </a:r>
              <a:r>
                <a:rPr lang="en-US" altLang="zh-CN" sz="1600" spc="300" dirty="0">
                  <a:solidFill>
                    <a:srgbClr val="1C2035"/>
                  </a:solidFill>
                  <a:cs typeface="+mn-ea"/>
                  <a:sym typeface="+mn-lt"/>
                </a:rPr>
                <a:t>Pobot Framework</a:t>
              </a:r>
              <a:endParaRPr lang="zh-CN" altLang="en-US" sz="1600" spc="300" dirty="0">
                <a:solidFill>
                  <a:srgbClr val="1C2035"/>
                </a:solidFill>
                <a:cs typeface="+mn-ea"/>
                <a:sym typeface="+mn-lt"/>
              </a:endParaRPr>
            </a:p>
            <a:p>
              <a:pPr algn="just">
                <a:lnSpc>
                  <a:spcPct val="150000"/>
                </a:lnSpc>
              </a:pPr>
              <a:r>
                <a:rPr lang="en-US" altLang="zh-CN" sz="1600" spc="300" dirty="0">
                  <a:solidFill>
                    <a:srgbClr val="1C2035"/>
                  </a:solidFill>
                  <a:cs typeface="+mn-ea"/>
                  <a:sym typeface="+mn-lt"/>
                </a:rPr>
                <a:t>4</a:t>
              </a:r>
              <a:r>
                <a:rPr lang="zh-CN" altLang="en-US" sz="1600" spc="300" dirty="0">
                  <a:solidFill>
                    <a:srgbClr val="1C2035"/>
                  </a:solidFill>
                  <a:cs typeface="+mn-ea"/>
                  <a:sym typeface="+mn-lt"/>
                </a:rPr>
                <a:t>、</a:t>
              </a:r>
              <a:r>
                <a:rPr lang="en-US" altLang="zh-CN" sz="1600" spc="300" dirty="0">
                  <a:solidFill>
                    <a:srgbClr val="1C2035"/>
                  </a:solidFill>
                  <a:cs typeface="+mn-ea"/>
                  <a:sym typeface="+mn-lt"/>
                </a:rPr>
                <a:t>postman+NewMan</a:t>
              </a:r>
              <a:endParaRPr lang="en-US" altLang="zh-CN" sz="1600" spc="300" dirty="0">
                <a:solidFill>
                  <a:srgbClr val="1C2035"/>
                </a:solidFill>
                <a:cs typeface="+mn-ea"/>
                <a:sym typeface="+mn-lt"/>
              </a:endParaRPr>
            </a:p>
            <a:p>
              <a:pPr algn="just">
                <a:lnSpc>
                  <a:spcPct val="150000"/>
                </a:lnSpc>
              </a:pPr>
              <a:r>
                <a:rPr lang="en-US" altLang="zh-CN" sz="1600" spc="300" dirty="0">
                  <a:solidFill>
                    <a:srgbClr val="1C2035"/>
                  </a:solidFill>
                  <a:cs typeface="+mn-ea"/>
                  <a:sym typeface="+mn-lt"/>
                </a:rPr>
                <a:t>5</a:t>
              </a:r>
              <a:r>
                <a:rPr lang="zh-CN" altLang="en-US" sz="1600" spc="300" dirty="0">
                  <a:solidFill>
                    <a:srgbClr val="1C2035"/>
                  </a:solidFill>
                  <a:cs typeface="+mn-ea"/>
                  <a:sym typeface="+mn-lt"/>
                </a:rPr>
                <a:t>、</a:t>
              </a:r>
              <a:r>
                <a:rPr lang="en-US" altLang="zh-CN" sz="1600" spc="300" dirty="0">
                  <a:solidFill>
                    <a:srgbClr val="1C2035"/>
                  </a:solidFill>
                  <a:cs typeface="+mn-ea"/>
                  <a:sym typeface="+mn-lt"/>
                </a:rPr>
                <a:t>python+Request+unittest </a:t>
              </a:r>
              <a:endParaRPr lang="zh-CN" altLang="en-US" sz="1600" spc="300" dirty="0">
                <a:solidFill>
                  <a:srgbClr val="1C2035"/>
                </a:solidFill>
                <a:cs typeface="+mn-ea"/>
                <a:sym typeface="+mn-lt"/>
              </a:endParaRPr>
            </a:p>
          </p:txBody>
        </p:sp>
      </p:grpSp>
      <p:sp>
        <p:nvSpPr>
          <p:cNvPr id="8" name="矩形: 圆角 7"/>
          <p:cNvSpPr/>
          <p:nvPr>
            <p:custDataLst>
              <p:tags r:id="rId5"/>
            </p:custDataLst>
          </p:nvPr>
        </p:nvSpPr>
        <p:spPr>
          <a:xfrm>
            <a:off x="5082540" y="412115"/>
            <a:ext cx="6597650" cy="136525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grpSp>
        <p:nvGrpSpPr>
          <p:cNvPr id="13" name="组合 12"/>
          <p:cNvGrpSpPr/>
          <p:nvPr/>
        </p:nvGrpSpPr>
        <p:grpSpPr>
          <a:xfrm>
            <a:off x="4938947" y="265191"/>
            <a:ext cx="838868" cy="539178"/>
            <a:chOff x="3475873" y="2638481"/>
            <a:chExt cx="838868" cy="539178"/>
          </a:xfrm>
        </p:grpSpPr>
        <p:sp>
          <p:nvSpPr>
            <p:cNvPr id="11" name="椭圆 10"/>
            <p:cNvSpPr/>
            <p:nvPr>
              <p:custDataLst>
                <p:tags r:id="rId6"/>
              </p:custDataLst>
            </p:nvPr>
          </p:nvSpPr>
          <p:spPr>
            <a:xfrm flipV="1">
              <a:off x="3475873" y="2638481"/>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2" name="文本框 11"/>
            <p:cNvSpPr txBox="1"/>
            <p:nvPr>
              <p:custDataLst>
                <p:tags r:id="rId7"/>
              </p:custDataLst>
            </p:nvPr>
          </p:nvSpPr>
          <p:spPr>
            <a:xfrm>
              <a:off x="3485219" y="2708015"/>
              <a:ext cx="829522" cy="400110"/>
            </a:xfrm>
            <a:prstGeom prst="rect">
              <a:avLst/>
            </a:prstGeom>
            <a:noFill/>
          </p:spPr>
          <p:txBody>
            <a:bodyPr wrap="square" rtlCol="0">
              <a:spAutoFit/>
            </a:bodyPr>
            <a:lstStyle/>
            <a:p>
              <a:r>
                <a:rPr lang="en-US" altLang="zh-CN" sz="2000" b="1" dirty="0">
                  <a:solidFill>
                    <a:schemeClr val="bg1"/>
                  </a:solidFill>
                  <a:cs typeface="+mn-ea"/>
                  <a:sym typeface="+mn-lt"/>
                </a:rPr>
                <a:t>01.</a:t>
              </a:r>
              <a:endParaRPr lang="zh-CN" altLang="en-US" sz="2000" b="1" dirty="0">
                <a:solidFill>
                  <a:schemeClr val="bg1"/>
                </a:solidFill>
                <a:cs typeface="+mn-ea"/>
                <a:sym typeface="+mn-lt"/>
              </a:endParaRPr>
            </a:p>
          </p:txBody>
        </p:sp>
      </p:grpSp>
      <p:sp>
        <p:nvSpPr>
          <p:cNvPr id="15" name="矩形 14"/>
          <p:cNvSpPr/>
          <p:nvPr>
            <p:custDataLst>
              <p:tags r:id="rId8"/>
            </p:custDataLst>
          </p:nvPr>
        </p:nvSpPr>
        <p:spPr>
          <a:xfrm>
            <a:off x="5579745" y="577850"/>
            <a:ext cx="5772785" cy="1198880"/>
          </a:xfrm>
          <a:prstGeom prst="rect">
            <a:avLst/>
          </a:prstGeom>
        </p:spPr>
        <p:txBody>
          <a:bodyPr wrap="square">
            <a:spAutoFit/>
          </a:bodyPr>
          <a:lstStyle/>
          <a:p>
            <a:pPr algn="just">
              <a:lnSpc>
                <a:spcPct val="150000"/>
              </a:lnSpc>
            </a:pPr>
            <a:r>
              <a:rPr lang="zh-CN" altLang="en-US" sz="1600" spc="300" dirty="0">
                <a:solidFill>
                  <a:srgbClr val="1C2035"/>
                </a:solidFill>
                <a:latin typeface="微软雅黑" panose="020B0503020204020204" charset="-122"/>
                <a:ea typeface="微软雅黑" panose="020B0503020204020204" charset="-122"/>
                <a:cs typeface="+mn-ea"/>
                <a:sym typeface="+mn-lt"/>
              </a:rPr>
              <a:t>jemeter</a:t>
            </a:r>
            <a:r>
              <a:rPr lang="en-US" altLang="zh-CN" sz="1600" spc="300" dirty="0">
                <a:solidFill>
                  <a:srgbClr val="1C2035"/>
                </a:solidFill>
                <a:latin typeface="微软雅黑" panose="020B0503020204020204" charset="-122"/>
                <a:ea typeface="微软雅黑" panose="020B0503020204020204" charset="-122"/>
                <a:cs typeface="+mn-ea"/>
                <a:sym typeface="+mn-lt"/>
              </a:rPr>
              <a:t>+ant </a:t>
            </a:r>
            <a:r>
              <a:rPr lang="zh-CN" altLang="en-US" sz="1600" spc="300" dirty="0">
                <a:solidFill>
                  <a:srgbClr val="1C2035"/>
                </a:solidFill>
                <a:latin typeface="微软雅黑" panose="020B0503020204020204" charset="-122"/>
                <a:ea typeface="微软雅黑" panose="020B0503020204020204" charset="-122"/>
                <a:cs typeface="+mn-ea"/>
                <a:sym typeface="+mn-lt"/>
              </a:rPr>
              <a:t>优点：支持参数化、不需要写代码。缺点：创建接口用例效率不高、不能生成查看每一个接口执行情况的测试报告。</a:t>
            </a:r>
            <a:endParaRPr lang="zh-CN" altLang="en-US" sz="1600" spc="300" dirty="0">
              <a:solidFill>
                <a:srgbClr val="1C2035"/>
              </a:solidFill>
              <a:cs typeface="+mn-ea"/>
              <a:sym typeface="+mn-lt"/>
            </a:endParaRPr>
          </a:p>
        </p:txBody>
      </p:sp>
      <p:sp>
        <p:nvSpPr>
          <p:cNvPr id="26" name="矩形: 圆角 7"/>
          <p:cNvSpPr/>
          <p:nvPr>
            <p:custDataLst>
              <p:tags r:id="rId9"/>
            </p:custDataLst>
          </p:nvPr>
        </p:nvSpPr>
        <p:spPr>
          <a:xfrm>
            <a:off x="5085080" y="2005965"/>
            <a:ext cx="6595110" cy="136525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dirty="0">
              <a:solidFill>
                <a:srgbClr val="034581"/>
              </a:solidFill>
              <a:cs typeface="+mn-ea"/>
              <a:sym typeface="+mn-lt"/>
            </a:endParaRPr>
          </a:p>
        </p:txBody>
      </p:sp>
      <p:grpSp>
        <p:nvGrpSpPr>
          <p:cNvPr id="27" name="组合 26"/>
          <p:cNvGrpSpPr/>
          <p:nvPr/>
        </p:nvGrpSpPr>
        <p:grpSpPr>
          <a:xfrm>
            <a:off x="4941487" y="1859041"/>
            <a:ext cx="838868" cy="539178"/>
            <a:chOff x="3475873" y="2638481"/>
            <a:chExt cx="838868" cy="539178"/>
          </a:xfrm>
        </p:grpSpPr>
        <p:sp>
          <p:nvSpPr>
            <p:cNvPr id="28" name="椭圆 27"/>
            <p:cNvSpPr/>
            <p:nvPr>
              <p:custDataLst>
                <p:tags r:id="rId10"/>
              </p:custDataLst>
            </p:nvPr>
          </p:nvSpPr>
          <p:spPr>
            <a:xfrm flipV="1">
              <a:off x="3475873" y="2638481"/>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a:solidFill>
                  <a:srgbClr val="034581"/>
                </a:solidFill>
                <a:cs typeface="+mn-ea"/>
                <a:sym typeface="+mn-lt"/>
              </a:endParaRPr>
            </a:p>
          </p:txBody>
        </p:sp>
        <p:sp>
          <p:nvSpPr>
            <p:cNvPr id="29" name="文本框 28"/>
            <p:cNvSpPr txBox="1"/>
            <p:nvPr>
              <p:custDataLst>
                <p:tags r:id="rId11"/>
              </p:custDataLst>
            </p:nvPr>
          </p:nvSpPr>
          <p:spPr>
            <a:xfrm>
              <a:off x="3485219" y="2708015"/>
              <a:ext cx="829522" cy="398780"/>
            </a:xfrm>
            <a:prstGeom prst="rect">
              <a:avLst/>
            </a:prstGeom>
            <a:noFill/>
          </p:spPr>
          <p:txBody>
            <a:bodyPr wrap="square" rtlCol="0">
              <a:spAutoFit/>
            </a:bodyPr>
            <a:p>
              <a:r>
                <a:rPr lang="en-US" altLang="zh-CN" sz="2000" b="1" dirty="0">
                  <a:solidFill>
                    <a:schemeClr val="bg1"/>
                  </a:solidFill>
                  <a:cs typeface="+mn-ea"/>
                  <a:sym typeface="+mn-lt"/>
                </a:rPr>
                <a:t>02.</a:t>
              </a:r>
              <a:endParaRPr lang="zh-CN" altLang="en-US" sz="2000" b="1" dirty="0">
                <a:solidFill>
                  <a:schemeClr val="bg1"/>
                </a:solidFill>
                <a:cs typeface="+mn-ea"/>
                <a:sym typeface="+mn-lt"/>
              </a:endParaRPr>
            </a:p>
          </p:txBody>
        </p:sp>
      </p:grpSp>
      <p:sp>
        <p:nvSpPr>
          <p:cNvPr id="30" name="矩形 29"/>
          <p:cNvSpPr/>
          <p:nvPr>
            <p:custDataLst>
              <p:tags r:id="rId12"/>
            </p:custDataLst>
          </p:nvPr>
        </p:nvSpPr>
        <p:spPr>
          <a:xfrm>
            <a:off x="5582285" y="2171700"/>
            <a:ext cx="5895340" cy="1198880"/>
          </a:xfrm>
          <a:prstGeom prst="rect">
            <a:avLst/>
          </a:prstGeom>
        </p:spPr>
        <p:txBody>
          <a:bodyPr wrap="square">
            <a:spAutoFit/>
          </a:bodyPr>
          <a:p>
            <a:pPr algn="just">
              <a:lnSpc>
                <a:spcPct val="150000"/>
              </a:lnSpc>
            </a:pPr>
            <a:r>
              <a:rPr lang="zh-CN" altLang="en-US" sz="1200" spc="300" dirty="0">
                <a:solidFill>
                  <a:srgbClr val="1C2035"/>
                </a:solidFill>
                <a:cs typeface="+mn-ea"/>
                <a:sym typeface="+mn-lt"/>
              </a:rPr>
              <a:t>HttpRunner</a:t>
            </a:r>
            <a:r>
              <a:rPr lang="zh-CN" altLang="en-US" sz="1200" spc="300" dirty="0">
                <a:solidFill>
                  <a:srgbClr val="1C2035"/>
                </a:solidFill>
                <a:latin typeface="微软雅黑" panose="020B0503020204020204" charset="-122"/>
                <a:ea typeface="微软雅黑" panose="020B0503020204020204" charset="-122"/>
                <a:cs typeface="+mn-ea"/>
                <a:sym typeface="+mn-lt"/>
              </a:rPr>
              <a:t>优点：基于YAML/JSON格式，专注于接口本身的编写、接口编写简单、生成测试报告、接口录制功能。缺点：没有编辑器插件对语法校验，容易出错、官方文档没有详细的说明、扩展不方便。</a:t>
            </a:r>
            <a:endParaRPr lang="zh-CN" altLang="en-US" sz="1200" spc="300" dirty="0">
              <a:solidFill>
                <a:srgbClr val="1C2035"/>
              </a:solidFill>
              <a:latin typeface="微软雅黑" panose="020B0503020204020204" charset="-122"/>
              <a:ea typeface="微软雅黑" panose="020B0503020204020204" charset="-122"/>
              <a:cs typeface="+mn-ea"/>
              <a:sym typeface="+mn-lt"/>
            </a:endParaRPr>
          </a:p>
        </p:txBody>
      </p:sp>
      <p:sp>
        <p:nvSpPr>
          <p:cNvPr id="31" name="矩形: 圆角 7"/>
          <p:cNvSpPr/>
          <p:nvPr>
            <p:custDataLst>
              <p:tags r:id="rId13"/>
            </p:custDataLst>
          </p:nvPr>
        </p:nvSpPr>
        <p:spPr>
          <a:xfrm>
            <a:off x="408940" y="3597275"/>
            <a:ext cx="5492750" cy="134874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dirty="0">
              <a:solidFill>
                <a:srgbClr val="034581"/>
              </a:solidFill>
              <a:cs typeface="+mn-ea"/>
              <a:sym typeface="+mn-lt"/>
            </a:endParaRPr>
          </a:p>
        </p:txBody>
      </p:sp>
      <p:grpSp>
        <p:nvGrpSpPr>
          <p:cNvPr id="32" name="组合 31"/>
          <p:cNvGrpSpPr/>
          <p:nvPr/>
        </p:nvGrpSpPr>
        <p:grpSpPr>
          <a:xfrm>
            <a:off x="265347" y="3450351"/>
            <a:ext cx="838868" cy="539178"/>
            <a:chOff x="3475873" y="2638481"/>
            <a:chExt cx="838868" cy="539178"/>
          </a:xfrm>
        </p:grpSpPr>
        <p:sp>
          <p:nvSpPr>
            <p:cNvPr id="33" name="椭圆 32"/>
            <p:cNvSpPr/>
            <p:nvPr>
              <p:custDataLst>
                <p:tags r:id="rId14"/>
              </p:custDataLst>
            </p:nvPr>
          </p:nvSpPr>
          <p:spPr>
            <a:xfrm flipV="1">
              <a:off x="3475873" y="2638481"/>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a:solidFill>
                  <a:srgbClr val="034581"/>
                </a:solidFill>
                <a:cs typeface="+mn-ea"/>
                <a:sym typeface="+mn-lt"/>
              </a:endParaRPr>
            </a:p>
          </p:txBody>
        </p:sp>
        <p:sp>
          <p:nvSpPr>
            <p:cNvPr id="34" name="文本框 33"/>
            <p:cNvSpPr txBox="1"/>
            <p:nvPr>
              <p:custDataLst>
                <p:tags r:id="rId15"/>
              </p:custDataLst>
            </p:nvPr>
          </p:nvSpPr>
          <p:spPr>
            <a:xfrm>
              <a:off x="3485219" y="2708015"/>
              <a:ext cx="829522" cy="398780"/>
            </a:xfrm>
            <a:prstGeom prst="rect">
              <a:avLst/>
            </a:prstGeom>
            <a:noFill/>
          </p:spPr>
          <p:txBody>
            <a:bodyPr wrap="square" rtlCol="0">
              <a:spAutoFit/>
            </a:bodyPr>
            <a:p>
              <a:r>
                <a:rPr lang="en-US" altLang="zh-CN" sz="2000" b="1" dirty="0">
                  <a:solidFill>
                    <a:schemeClr val="bg1"/>
                  </a:solidFill>
                  <a:cs typeface="+mn-ea"/>
                  <a:sym typeface="+mn-lt"/>
                </a:rPr>
                <a:t>03.</a:t>
              </a:r>
              <a:endParaRPr lang="zh-CN" altLang="en-US" sz="2000" b="1" dirty="0">
                <a:solidFill>
                  <a:schemeClr val="bg1"/>
                </a:solidFill>
                <a:cs typeface="+mn-ea"/>
                <a:sym typeface="+mn-lt"/>
              </a:endParaRPr>
            </a:p>
          </p:txBody>
        </p:sp>
      </p:grpSp>
      <p:sp>
        <p:nvSpPr>
          <p:cNvPr id="35" name="矩形 34"/>
          <p:cNvSpPr/>
          <p:nvPr>
            <p:custDataLst>
              <p:tags r:id="rId16"/>
            </p:custDataLst>
          </p:nvPr>
        </p:nvSpPr>
        <p:spPr>
          <a:xfrm>
            <a:off x="892810" y="3752850"/>
            <a:ext cx="4424680" cy="1198880"/>
          </a:xfrm>
          <a:prstGeom prst="rect">
            <a:avLst/>
          </a:prstGeom>
        </p:spPr>
        <p:txBody>
          <a:bodyPr wrap="square">
            <a:spAutoFit/>
          </a:bodyPr>
          <a:p>
            <a:pPr algn="just">
              <a:lnSpc>
                <a:spcPct val="150000"/>
              </a:lnSpc>
            </a:pPr>
            <a:r>
              <a:rPr lang="en-US" altLang="zh-CN" sz="1200" spc="300" dirty="0">
                <a:solidFill>
                  <a:srgbClr val="1C2035"/>
                </a:solidFill>
                <a:cs typeface="+mn-ea"/>
                <a:sym typeface="+mn-lt"/>
              </a:rPr>
              <a:t>Pobot Framework</a:t>
            </a:r>
            <a:r>
              <a:rPr lang="en-US" altLang="zh-CN" sz="1200" spc="300" dirty="0">
                <a:solidFill>
                  <a:srgbClr val="1C2035"/>
                </a:solidFill>
                <a:latin typeface="微软雅黑" panose="020B0503020204020204" charset="-122"/>
                <a:ea typeface="微软雅黑" panose="020B0503020204020204" charset="-122"/>
                <a:cs typeface="+mn-ea"/>
                <a:sym typeface="+mn-lt"/>
              </a:rPr>
              <a:t> </a:t>
            </a:r>
            <a:r>
              <a:rPr lang="zh-CN" altLang="en-US" sz="1200" spc="300" dirty="0">
                <a:solidFill>
                  <a:srgbClr val="1C2035"/>
                </a:solidFill>
                <a:latin typeface="微软雅黑" panose="020B0503020204020204" charset="-122"/>
                <a:ea typeface="微软雅黑" panose="020B0503020204020204" charset="-122"/>
                <a:cs typeface="+mn-ea"/>
                <a:sym typeface="+mn-lt"/>
              </a:rPr>
              <a:t>优点：门槛低、重用性好、易于扩展、易于集成、良好的报告和日志展示。缺点：界面反应速度慢，经常卡死、导入测试库有时会异常。</a:t>
            </a:r>
            <a:endParaRPr lang="zh-CN" altLang="en-US" sz="1200" spc="300" dirty="0">
              <a:solidFill>
                <a:srgbClr val="1C2035"/>
              </a:solidFill>
              <a:latin typeface="微软雅黑" panose="020B0503020204020204" charset="-122"/>
              <a:ea typeface="微软雅黑" panose="020B0503020204020204" charset="-122"/>
              <a:cs typeface="+mn-ea"/>
              <a:sym typeface="+mn-lt"/>
            </a:endParaRPr>
          </a:p>
        </p:txBody>
      </p:sp>
      <p:sp>
        <p:nvSpPr>
          <p:cNvPr id="41" name="矩形: 圆角 7"/>
          <p:cNvSpPr/>
          <p:nvPr>
            <p:custDataLst>
              <p:tags r:id="rId17"/>
            </p:custDataLst>
          </p:nvPr>
        </p:nvSpPr>
        <p:spPr>
          <a:xfrm>
            <a:off x="6226175" y="3601085"/>
            <a:ext cx="5454015" cy="133477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dirty="0">
              <a:solidFill>
                <a:srgbClr val="034581"/>
              </a:solidFill>
              <a:cs typeface="+mn-ea"/>
              <a:sym typeface="+mn-lt"/>
            </a:endParaRPr>
          </a:p>
        </p:txBody>
      </p:sp>
      <p:grpSp>
        <p:nvGrpSpPr>
          <p:cNvPr id="42" name="组合 41"/>
          <p:cNvGrpSpPr/>
          <p:nvPr/>
        </p:nvGrpSpPr>
        <p:grpSpPr>
          <a:xfrm>
            <a:off x="6039402" y="3451621"/>
            <a:ext cx="838868" cy="539178"/>
            <a:chOff x="3475873" y="2638481"/>
            <a:chExt cx="838868" cy="539178"/>
          </a:xfrm>
        </p:grpSpPr>
        <p:sp>
          <p:nvSpPr>
            <p:cNvPr id="43" name="椭圆 42"/>
            <p:cNvSpPr/>
            <p:nvPr>
              <p:custDataLst>
                <p:tags r:id="rId18"/>
              </p:custDataLst>
            </p:nvPr>
          </p:nvSpPr>
          <p:spPr>
            <a:xfrm flipV="1">
              <a:off x="3475873" y="2638481"/>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a:solidFill>
                  <a:srgbClr val="034581"/>
                </a:solidFill>
                <a:cs typeface="+mn-ea"/>
                <a:sym typeface="+mn-lt"/>
              </a:endParaRPr>
            </a:p>
          </p:txBody>
        </p:sp>
        <p:sp>
          <p:nvSpPr>
            <p:cNvPr id="44" name="文本框 43"/>
            <p:cNvSpPr txBox="1"/>
            <p:nvPr>
              <p:custDataLst>
                <p:tags r:id="rId19"/>
              </p:custDataLst>
            </p:nvPr>
          </p:nvSpPr>
          <p:spPr>
            <a:xfrm>
              <a:off x="3485219" y="2708015"/>
              <a:ext cx="829522" cy="398780"/>
            </a:xfrm>
            <a:prstGeom prst="rect">
              <a:avLst/>
            </a:prstGeom>
            <a:noFill/>
          </p:spPr>
          <p:txBody>
            <a:bodyPr wrap="square" rtlCol="0">
              <a:spAutoFit/>
            </a:bodyPr>
            <a:p>
              <a:r>
                <a:rPr lang="en-US" altLang="zh-CN" sz="2000" b="1" dirty="0">
                  <a:solidFill>
                    <a:schemeClr val="bg1"/>
                  </a:solidFill>
                  <a:cs typeface="+mn-ea"/>
                  <a:sym typeface="+mn-lt"/>
                </a:rPr>
                <a:t>04.</a:t>
              </a:r>
              <a:endParaRPr lang="zh-CN" altLang="en-US" sz="2000" b="1" dirty="0">
                <a:solidFill>
                  <a:schemeClr val="bg1"/>
                </a:solidFill>
                <a:cs typeface="+mn-ea"/>
                <a:sym typeface="+mn-lt"/>
              </a:endParaRPr>
            </a:p>
          </p:txBody>
        </p:sp>
      </p:grpSp>
      <p:sp>
        <p:nvSpPr>
          <p:cNvPr id="45" name="矩形 44"/>
          <p:cNvSpPr/>
          <p:nvPr>
            <p:custDataLst>
              <p:tags r:id="rId20"/>
            </p:custDataLst>
          </p:nvPr>
        </p:nvSpPr>
        <p:spPr>
          <a:xfrm>
            <a:off x="6578600" y="3764280"/>
            <a:ext cx="4898390" cy="1198880"/>
          </a:xfrm>
          <a:prstGeom prst="rect">
            <a:avLst/>
          </a:prstGeom>
        </p:spPr>
        <p:txBody>
          <a:bodyPr wrap="square">
            <a:spAutoFit/>
          </a:bodyPr>
          <a:p>
            <a:pPr algn="just">
              <a:lnSpc>
                <a:spcPct val="150000"/>
              </a:lnSpc>
            </a:pPr>
            <a:r>
              <a:rPr lang="en-US" altLang="zh-CN" sz="1200" spc="300" dirty="0">
                <a:solidFill>
                  <a:srgbClr val="1C2035"/>
                </a:solidFill>
                <a:cs typeface="+mn-ea"/>
                <a:sym typeface="+mn-lt"/>
              </a:rPr>
              <a:t>postman+NewMan </a:t>
            </a:r>
            <a:r>
              <a:rPr lang="zh-CN" altLang="en-US" sz="1200" spc="300" dirty="0">
                <a:solidFill>
                  <a:srgbClr val="1C2035"/>
                </a:solidFill>
                <a:latin typeface="微软雅黑" panose="020B0503020204020204" charset="-122"/>
                <a:ea typeface="微软雅黑" panose="020B0503020204020204" charset="-122"/>
                <a:cs typeface="+mn-ea"/>
                <a:sym typeface="+mn-lt"/>
              </a:rPr>
              <a:t>优点：学习成本低、支持用例管理，对 web 接口测试支持友好、支持工具或脚本扩展。缺点：有自己的语法规则，高级操作有一定的学习成本、部分良心扩展是收费</a:t>
            </a:r>
            <a:endParaRPr lang="zh-CN" altLang="en-US" sz="1200" spc="300" dirty="0">
              <a:solidFill>
                <a:srgbClr val="1C2035"/>
              </a:solidFill>
              <a:latin typeface="微软雅黑" panose="020B0503020204020204" charset="-122"/>
              <a:ea typeface="微软雅黑" panose="020B0503020204020204" charset="-122"/>
              <a:cs typeface="+mn-ea"/>
              <a:sym typeface="+mn-lt"/>
            </a:endParaRPr>
          </a:p>
        </p:txBody>
      </p:sp>
      <p:sp>
        <p:nvSpPr>
          <p:cNvPr id="46" name="矩形: 圆角 7"/>
          <p:cNvSpPr/>
          <p:nvPr>
            <p:custDataLst>
              <p:tags r:id="rId21"/>
            </p:custDataLst>
          </p:nvPr>
        </p:nvSpPr>
        <p:spPr>
          <a:xfrm>
            <a:off x="528955" y="5166360"/>
            <a:ext cx="11134090" cy="113284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dirty="0">
              <a:solidFill>
                <a:srgbClr val="034581"/>
              </a:solidFill>
              <a:cs typeface="+mn-ea"/>
              <a:sym typeface="+mn-lt"/>
            </a:endParaRPr>
          </a:p>
        </p:txBody>
      </p:sp>
      <p:grpSp>
        <p:nvGrpSpPr>
          <p:cNvPr id="47" name="组合 46"/>
          <p:cNvGrpSpPr/>
          <p:nvPr/>
        </p:nvGrpSpPr>
        <p:grpSpPr>
          <a:xfrm>
            <a:off x="265347" y="4997846"/>
            <a:ext cx="838868" cy="539178"/>
            <a:chOff x="3475873" y="2638481"/>
            <a:chExt cx="838868" cy="539178"/>
          </a:xfrm>
        </p:grpSpPr>
        <p:sp>
          <p:nvSpPr>
            <p:cNvPr id="48" name="椭圆 47"/>
            <p:cNvSpPr/>
            <p:nvPr>
              <p:custDataLst>
                <p:tags r:id="rId22"/>
              </p:custDataLst>
            </p:nvPr>
          </p:nvSpPr>
          <p:spPr>
            <a:xfrm flipV="1">
              <a:off x="3475873" y="2638481"/>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pc="600">
                <a:solidFill>
                  <a:srgbClr val="034581"/>
                </a:solidFill>
                <a:cs typeface="+mn-ea"/>
                <a:sym typeface="+mn-lt"/>
              </a:endParaRPr>
            </a:p>
          </p:txBody>
        </p:sp>
        <p:sp>
          <p:nvSpPr>
            <p:cNvPr id="49" name="文本框 48"/>
            <p:cNvSpPr txBox="1"/>
            <p:nvPr>
              <p:custDataLst>
                <p:tags r:id="rId23"/>
              </p:custDataLst>
            </p:nvPr>
          </p:nvSpPr>
          <p:spPr>
            <a:xfrm>
              <a:off x="3485219" y="2708015"/>
              <a:ext cx="829522" cy="398780"/>
            </a:xfrm>
            <a:prstGeom prst="rect">
              <a:avLst/>
            </a:prstGeom>
            <a:noFill/>
          </p:spPr>
          <p:txBody>
            <a:bodyPr wrap="square" rtlCol="0">
              <a:spAutoFit/>
            </a:bodyPr>
            <a:p>
              <a:r>
                <a:rPr lang="en-US" altLang="zh-CN" sz="2000" b="1" dirty="0">
                  <a:solidFill>
                    <a:schemeClr val="bg1"/>
                  </a:solidFill>
                  <a:cs typeface="+mn-ea"/>
                  <a:sym typeface="+mn-lt"/>
                </a:rPr>
                <a:t>05.</a:t>
              </a:r>
              <a:endParaRPr lang="zh-CN" altLang="en-US" sz="2000" b="1" dirty="0">
                <a:solidFill>
                  <a:schemeClr val="bg1"/>
                </a:solidFill>
                <a:cs typeface="+mn-ea"/>
                <a:sym typeface="+mn-lt"/>
              </a:endParaRPr>
            </a:p>
          </p:txBody>
        </p:sp>
      </p:grpSp>
      <p:sp>
        <p:nvSpPr>
          <p:cNvPr id="51" name="矩形 50"/>
          <p:cNvSpPr/>
          <p:nvPr>
            <p:custDataLst>
              <p:tags r:id="rId24"/>
            </p:custDataLst>
          </p:nvPr>
        </p:nvSpPr>
        <p:spPr>
          <a:xfrm>
            <a:off x="962660" y="5356225"/>
            <a:ext cx="10306685" cy="1198880"/>
          </a:xfrm>
          <a:prstGeom prst="rect">
            <a:avLst/>
          </a:prstGeom>
        </p:spPr>
        <p:txBody>
          <a:bodyPr wrap="square">
            <a:spAutoFit/>
          </a:bodyPr>
          <a:p>
            <a:pPr algn="just">
              <a:lnSpc>
                <a:spcPct val="150000"/>
              </a:lnSpc>
            </a:pPr>
            <a:r>
              <a:rPr lang="en-US" altLang="zh-CN" sz="1600" spc="300" dirty="0">
                <a:solidFill>
                  <a:srgbClr val="1C2035"/>
                </a:solidFill>
                <a:cs typeface="+mn-ea"/>
                <a:sym typeface="+mn-lt"/>
              </a:rPr>
              <a:t>python+Request+unittest </a:t>
            </a:r>
            <a:r>
              <a:rPr lang="zh-CN" altLang="en-US" sz="1600" spc="300" dirty="0">
                <a:solidFill>
                  <a:srgbClr val="1C2035"/>
                </a:solidFill>
                <a:latin typeface="微软雅黑" panose="020B0503020204020204" charset="-122"/>
                <a:ea typeface="微软雅黑" panose="020B0503020204020204" charset="-122"/>
                <a:cs typeface="+mn-ea"/>
                <a:sym typeface="+mn-lt"/>
              </a:rPr>
              <a:t>优点：足够灵活强大: 分层测试、数据驱动、测试报告，集成CI</a:t>
            </a:r>
            <a:endParaRPr lang="zh-CN" altLang="en-US" sz="1600" spc="300" dirty="0">
              <a:solidFill>
                <a:srgbClr val="1C2035"/>
              </a:solidFill>
              <a:latin typeface="微软雅黑" panose="020B0503020204020204" charset="-122"/>
              <a:ea typeface="微软雅黑" panose="020B0503020204020204" charset="-122"/>
              <a:cs typeface="+mn-ea"/>
              <a:sym typeface="+mn-lt"/>
            </a:endParaRPr>
          </a:p>
          <a:p>
            <a:pPr algn="just">
              <a:lnSpc>
                <a:spcPct val="150000"/>
              </a:lnSpc>
            </a:pPr>
            <a:r>
              <a:rPr lang="zh-CN" altLang="en-US" sz="1600" spc="300" dirty="0">
                <a:solidFill>
                  <a:srgbClr val="1C2035"/>
                </a:solidFill>
                <a:latin typeface="微软雅黑" panose="020B0503020204020204" charset="-122"/>
                <a:ea typeface="微软雅黑" panose="020B0503020204020204" charset="-122"/>
                <a:cs typeface="+mn-ea"/>
                <a:sym typeface="+mn-lt"/>
              </a:rPr>
              <a:t>缺点：有一定的学习成本、</a:t>
            </a:r>
            <a:r>
              <a:rPr lang="en-US" altLang="zh-CN" sz="1600" spc="300" dirty="0">
                <a:solidFill>
                  <a:srgbClr val="1C2035"/>
                </a:solidFill>
                <a:latin typeface="微软雅黑" panose="020B0503020204020204" charset="-122"/>
                <a:ea typeface="微软雅黑" panose="020B0503020204020204" charset="-122"/>
                <a:cs typeface="+mn-ea"/>
                <a:sym typeface="+mn-lt"/>
              </a:rPr>
              <a:t>Python</a:t>
            </a:r>
            <a:r>
              <a:rPr lang="zh-CN" altLang="en-US" sz="1600" spc="300" dirty="0">
                <a:solidFill>
                  <a:srgbClr val="1C2035"/>
                </a:solidFill>
                <a:latin typeface="微软雅黑" panose="020B0503020204020204" charset="-122"/>
                <a:ea typeface="微软雅黑" panose="020B0503020204020204" charset="-122"/>
                <a:cs typeface="+mn-ea"/>
                <a:sym typeface="+mn-lt"/>
              </a:rPr>
              <a:t>不支持向下兼容、</a:t>
            </a:r>
            <a:r>
              <a:rPr lang="zh-CN" altLang="en-US" sz="1600" spc="300" dirty="0">
                <a:solidFill>
                  <a:srgbClr val="1C2035"/>
                </a:solidFill>
                <a:latin typeface="微软雅黑" panose="020B0503020204020204" charset="-122"/>
                <a:ea typeface="微软雅黑" panose="020B0503020204020204" charset="-122"/>
                <a:cs typeface="+mn-ea"/>
                <a:sym typeface="+mn-lt"/>
              </a:rPr>
              <a:t>扩展不方便。</a:t>
            </a:r>
            <a:endParaRPr lang="zh-CN" altLang="en-US" sz="1600" spc="300" dirty="0">
              <a:solidFill>
                <a:srgbClr val="1C2035"/>
              </a:solidFill>
              <a:latin typeface="微软雅黑" panose="020B0503020204020204" charset="-122"/>
              <a:ea typeface="微软雅黑" panose="020B0503020204020204" charset="-122"/>
              <a:cs typeface="+mn-ea"/>
              <a:sym typeface="+mn-lt"/>
            </a:endParaRPr>
          </a:p>
          <a:p>
            <a:pPr algn="just">
              <a:lnSpc>
                <a:spcPct val="150000"/>
              </a:lnSpc>
            </a:pPr>
            <a:endParaRPr lang="zh-CN" altLang="en-US" sz="1600" spc="300" dirty="0">
              <a:solidFill>
                <a:srgbClr val="1C2035"/>
              </a:solidFill>
              <a:latin typeface="微软雅黑" panose="020B0503020204020204" charset="-122"/>
              <a:ea typeface="微软雅黑" panose="020B0503020204020204" charset="-122"/>
              <a:cs typeface="+mn-ea"/>
              <a:sym typeface="+mn-lt"/>
            </a:endParaRPr>
          </a:p>
        </p:txBody>
      </p:sp>
    </p:spTree>
    <p:custDataLst>
      <p:tags r:id="rId25"/>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par>
                                <p:cTn id="13" presetID="6"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ircle(in)">
                                      <p:cBhvr>
                                        <p:cTn id="15" dur="2000"/>
                                        <p:tgtEl>
                                          <p:spTgt spid="1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circle(in)">
                                      <p:cBhvr>
                                        <p:cTn id="18" dur="20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par>
                                <p:cTn id="24" presetID="6" presetClass="entr" presetSubtype="16"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circle(in)">
                                      <p:cBhvr>
                                        <p:cTn id="26" dur="2000"/>
                                        <p:tgtEl>
                                          <p:spTgt spid="27"/>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circle(in)">
                                      <p:cBhvr>
                                        <p:cTn id="29" dur="20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circle(in)">
                                      <p:cBhvr>
                                        <p:cTn id="34" dur="2000"/>
                                        <p:tgtEl>
                                          <p:spTgt spid="31"/>
                                        </p:tgtEl>
                                      </p:cBhvr>
                                    </p:animEffect>
                                  </p:childTnLst>
                                </p:cTn>
                              </p:par>
                              <p:par>
                                <p:cTn id="35" presetID="6" presetClass="entr" presetSubtype="16"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circle(in)">
                                      <p:cBhvr>
                                        <p:cTn id="37" dur="2000"/>
                                        <p:tgtEl>
                                          <p:spTgt spid="3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circle(in)">
                                      <p:cBhvr>
                                        <p:cTn id="40" dur="20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circle(in)">
                                      <p:cBhvr>
                                        <p:cTn id="45" dur="2000"/>
                                        <p:tgtEl>
                                          <p:spTgt spid="41"/>
                                        </p:tgtEl>
                                      </p:cBhvr>
                                    </p:animEffect>
                                  </p:childTnLst>
                                </p:cTn>
                              </p:par>
                              <p:par>
                                <p:cTn id="46" presetID="6" presetClass="entr" presetSubtype="16"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circle(in)">
                                      <p:cBhvr>
                                        <p:cTn id="48" dur="2000"/>
                                        <p:tgtEl>
                                          <p:spTgt spid="42"/>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circle(in)">
                                      <p:cBhvr>
                                        <p:cTn id="51" dur="2000"/>
                                        <p:tgtEl>
                                          <p:spTgt spid="45"/>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circle(in)">
                                      <p:cBhvr>
                                        <p:cTn id="56" dur="2000"/>
                                        <p:tgtEl>
                                          <p:spTgt spid="46"/>
                                        </p:tgtEl>
                                      </p:cBhvr>
                                    </p:animEffect>
                                  </p:childTnLst>
                                </p:cTn>
                              </p:par>
                              <p:par>
                                <p:cTn id="57" presetID="6" presetClass="entr" presetSubtype="16"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circle(in)">
                                      <p:cBhvr>
                                        <p:cTn id="59" dur="2000"/>
                                        <p:tgtEl>
                                          <p:spTgt spid="47"/>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circle(in)">
                                      <p:cBhvr>
                                        <p:cTn id="6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5" grpId="0"/>
      <p:bldP spid="26" grpId="0" bldLvl="0" animBg="1"/>
      <p:bldP spid="30" grpId="0"/>
      <p:bldP spid="31" grpId="0" bldLvl="0" animBg="1"/>
      <p:bldP spid="35" grpId="0"/>
      <p:bldP spid="41" grpId="0" bldLvl="0" animBg="1"/>
      <p:bldP spid="45" grpId="0"/>
      <p:bldP spid="46" grpId="0" bldLvl="0" animBg="1"/>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grpSp>
        <p:nvGrpSpPr>
          <p:cNvPr id="11" name="组合 10"/>
          <p:cNvGrpSpPr/>
          <p:nvPr/>
        </p:nvGrpSpPr>
        <p:grpSpPr>
          <a:xfrm>
            <a:off x="6688455" y="1303020"/>
            <a:ext cx="4057650" cy="5554980"/>
            <a:chOff x="805631" y="1581122"/>
            <a:chExt cx="5071061" cy="4206360"/>
          </a:xfrm>
        </p:grpSpPr>
        <p:sp>
          <p:nvSpPr>
            <p:cNvPr id="2" name="矩形: 圆角 1"/>
            <p:cNvSpPr/>
            <p:nvPr>
              <p:custDataLst>
                <p:tags r:id="rId3"/>
              </p:custDataLst>
            </p:nvPr>
          </p:nvSpPr>
          <p:spPr>
            <a:xfrm>
              <a:off x="805632" y="1581123"/>
              <a:ext cx="5071060" cy="4206359"/>
            </a:xfrm>
            <a:prstGeom prst="roundRect">
              <a:avLst>
                <a:gd name="adj" fmla="val 0"/>
              </a:avLst>
            </a:prstGeom>
            <a:solidFill>
              <a:schemeClr val="lt1"/>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6" name="矩形: 圆角 5"/>
            <p:cNvSpPr/>
            <p:nvPr>
              <p:custDataLst>
                <p:tags r:id="rId4"/>
              </p:custDataLst>
            </p:nvPr>
          </p:nvSpPr>
          <p:spPr>
            <a:xfrm>
              <a:off x="805631" y="1581122"/>
              <a:ext cx="5071060" cy="291010"/>
            </a:xfrm>
            <a:prstGeom prst="roundRect">
              <a:avLst>
                <a:gd name="adj" fmla="val 0"/>
              </a:avLst>
            </a:prstGeom>
            <a:solidFill>
              <a:srgbClr val="475574"/>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grpSp>
      <p:sp>
        <p:nvSpPr>
          <p:cNvPr id="4" name="矩形 3"/>
          <p:cNvSpPr/>
          <p:nvPr/>
        </p:nvSpPr>
        <p:spPr>
          <a:xfrm>
            <a:off x="7589188" y="2151041"/>
            <a:ext cx="2148345" cy="460375"/>
          </a:xfrm>
          <a:prstGeom prst="rect">
            <a:avLst/>
          </a:prstGeom>
          <a:noFill/>
        </p:spPr>
        <p:txBody>
          <a:bodyPr vert="horz" wrap="square" rtlCol="0">
            <a:spAutoFit/>
          </a:bodyPr>
          <a:lstStyle/>
          <a:p>
            <a:pPr algn="ctr"/>
            <a:r>
              <a:rPr lang="zh-CN" altLang="en-US" sz="2400" b="1" spc="600" dirty="0">
                <a:solidFill>
                  <a:srgbClr val="475574"/>
                </a:solidFill>
                <a:latin typeface="微软雅黑" panose="020B0503020204020204" charset="-122"/>
                <a:ea typeface="微软雅黑" panose="020B0503020204020204" charset="-122"/>
                <a:cs typeface="+mn-ea"/>
                <a:sym typeface="+mn-lt"/>
              </a:rPr>
              <a:t>分享框架</a:t>
            </a:r>
            <a:endParaRPr lang="zh-CN" altLang="en-US" sz="2400" b="1" spc="600" dirty="0">
              <a:solidFill>
                <a:srgbClr val="475574"/>
              </a:solidFill>
              <a:latin typeface="微软雅黑" panose="020B0503020204020204" charset="-122"/>
              <a:ea typeface="微软雅黑" panose="020B0503020204020204" charset="-122"/>
              <a:cs typeface="+mn-ea"/>
              <a:sym typeface="+mn-lt"/>
            </a:endParaRPr>
          </a:p>
        </p:txBody>
      </p:sp>
      <p:grpSp>
        <p:nvGrpSpPr>
          <p:cNvPr id="15" name="组合 14"/>
          <p:cNvGrpSpPr/>
          <p:nvPr/>
        </p:nvGrpSpPr>
        <p:grpSpPr>
          <a:xfrm>
            <a:off x="7182120" y="2613209"/>
            <a:ext cx="2898907" cy="829945"/>
            <a:chOff x="1778892" y="2758872"/>
            <a:chExt cx="2898907" cy="829945"/>
          </a:xfrm>
        </p:grpSpPr>
        <p:sp>
          <p:nvSpPr>
            <p:cNvPr id="9" name="椭圆 8"/>
            <p:cNvSpPr/>
            <p:nvPr>
              <p:custDataLst>
                <p:tags r:id="rId5"/>
              </p:custDataLst>
            </p:nvPr>
          </p:nvSpPr>
          <p:spPr>
            <a:xfrm flipV="1">
              <a:off x="1778892" y="2888304"/>
              <a:ext cx="225631" cy="225631"/>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10" name="矩形 9"/>
            <p:cNvSpPr/>
            <p:nvPr/>
          </p:nvSpPr>
          <p:spPr>
            <a:xfrm>
              <a:off x="2004523" y="2758872"/>
              <a:ext cx="2673276" cy="829945"/>
            </a:xfrm>
            <a:prstGeom prst="rect">
              <a:avLst/>
            </a:prstGeom>
          </p:spPr>
          <p:txBody>
            <a:bodyPr wrap="square">
              <a:spAutoFit/>
            </a:bodyPr>
            <a:lstStyle/>
            <a:p>
              <a:pPr algn="just">
                <a:lnSpc>
                  <a:spcPct val="150000"/>
                </a:lnSpc>
              </a:pPr>
              <a:r>
                <a:rPr lang="en-US" altLang="zh-CN"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Java+testNg+Ant+reportNg</a:t>
              </a:r>
              <a:endParaRPr lang="en-US" altLang="zh-CN" sz="1600" spc="300" dirty="0">
                <a:solidFill>
                  <a:srgbClr val="1C2035"/>
                </a:solidFill>
                <a:latin typeface="微软雅黑" panose="020B0503020204020204" charset="-122"/>
                <a:ea typeface="微软雅黑" panose="020B0503020204020204" charset="-122"/>
                <a:cs typeface="微软雅黑" panose="020B0503020204020204" charset="-122"/>
                <a:sym typeface="+mn-lt"/>
              </a:endParaRPr>
            </a:p>
          </p:txBody>
        </p:sp>
      </p:grpSp>
      <p:grpSp>
        <p:nvGrpSpPr>
          <p:cNvPr id="14" name="组合 13"/>
          <p:cNvGrpSpPr/>
          <p:nvPr/>
        </p:nvGrpSpPr>
        <p:grpSpPr>
          <a:xfrm>
            <a:off x="7182120" y="3528549"/>
            <a:ext cx="2898907" cy="3415030"/>
            <a:chOff x="1778892" y="3921862"/>
            <a:chExt cx="2898907" cy="3415030"/>
          </a:xfrm>
        </p:grpSpPr>
        <p:sp>
          <p:nvSpPr>
            <p:cNvPr id="12" name="矩形 11"/>
            <p:cNvSpPr/>
            <p:nvPr/>
          </p:nvSpPr>
          <p:spPr>
            <a:xfrm>
              <a:off x="2004523" y="3921862"/>
              <a:ext cx="2673276" cy="3415030"/>
            </a:xfrm>
            <a:prstGeom prst="rect">
              <a:avLst/>
            </a:prstGeom>
          </p:spPr>
          <p:txBody>
            <a:bodyPr wrap="square">
              <a:spAutoFit/>
            </a:bodyPr>
            <a:lstStyle/>
            <a:p>
              <a:pPr algn="just">
                <a:lnSpc>
                  <a:spcPct val="150000"/>
                </a:lnSpc>
              </a:pPr>
              <a:r>
                <a:rPr lang="zh-CN" altLang="en-US" sz="1600" spc="300" dirty="0">
                  <a:solidFill>
                    <a:srgbClr val="1C2035"/>
                  </a:solidFill>
                  <a:latin typeface="微软雅黑" panose="020B0503020204020204" charset="-122"/>
                  <a:ea typeface="微软雅黑" panose="020B0503020204020204" charset="-122"/>
                  <a:cs typeface="+mn-ea"/>
                  <a:sym typeface="+mn-lt"/>
                </a:rPr>
                <a:t>优点：可定制化、数据驱动设计模式、集成</a:t>
              </a:r>
              <a:r>
                <a:rPr lang="en-US" altLang="zh-CN" sz="1600" spc="300" dirty="0">
                  <a:solidFill>
                    <a:srgbClr val="1C2035"/>
                  </a:solidFill>
                  <a:latin typeface="微软雅黑" panose="020B0503020204020204" charset="-122"/>
                  <a:ea typeface="微软雅黑" panose="020B0503020204020204" charset="-122"/>
                  <a:cs typeface="+mn-ea"/>
                  <a:sym typeface="+mn-lt"/>
                </a:rPr>
                <a:t>CI</a:t>
              </a:r>
              <a:r>
                <a:rPr lang="zh-CN" altLang="en-US" sz="1600" spc="300" dirty="0">
                  <a:solidFill>
                    <a:srgbClr val="1C2035"/>
                  </a:solidFill>
                  <a:latin typeface="微软雅黑" panose="020B0503020204020204" charset="-122"/>
                  <a:ea typeface="微软雅黑" panose="020B0503020204020204" charset="-122"/>
                  <a:cs typeface="+mn-ea"/>
                  <a:sym typeface="+mn-lt"/>
                </a:rPr>
                <a:t>、使用 Excel 的方式进行自动化用例编写，简单，易用，高效、</a:t>
              </a:r>
              <a:r>
                <a:rPr lang="zh-CN" altLang="en-US" sz="1600" spc="300" dirty="0">
                  <a:solidFill>
                    <a:srgbClr val="1C2035"/>
                  </a:solidFill>
                  <a:latin typeface="微软雅黑" panose="020B0503020204020204" charset="-122"/>
                  <a:ea typeface="微软雅黑" panose="020B0503020204020204" charset="-122"/>
                  <a:cs typeface="+mn-ea"/>
                  <a:sym typeface="+mn-lt"/>
                </a:rPr>
                <a:t>良好的报告和日志展示。缺点：有一定的学习成本、</a:t>
              </a:r>
              <a:r>
                <a:rPr lang="en-US" altLang="zh-CN" sz="1600" spc="300" dirty="0">
                  <a:solidFill>
                    <a:srgbClr val="1C2035"/>
                  </a:solidFill>
                  <a:latin typeface="微软雅黑" panose="020B0503020204020204" charset="-122"/>
                  <a:ea typeface="微软雅黑" panose="020B0503020204020204" charset="-122"/>
                  <a:cs typeface="+mn-ea"/>
                  <a:sym typeface="+mn-lt"/>
                </a:rPr>
                <a:t>CI</a:t>
              </a:r>
              <a:r>
                <a:rPr lang="zh-CN" altLang="en-US" sz="1600" spc="300" dirty="0">
                  <a:solidFill>
                    <a:srgbClr val="1C2035"/>
                  </a:solidFill>
                  <a:latin typeface="微软雅黑" panose="020B0503020204020204" charset="-122"/>
                  <a:ea typeface="微软雅黑" panose="020B0503020204020204" charset="-122"/>
                  <a:cs typeface="+mn-ea"/>
                  <a:sym typeface="+mn-lt"/>
                </a:rPr>
                <a:t>时</a:t>
              </a:r>
              <a:r>
                <a:rPr lang="en-US" altLang="zh-CN" sz="1600" spc="300" dirty="0">
                  <a:solidFill>
                    <a:srgbClr val="1C2035"/>
                  </a:solidFill>
                  <a:latin typeface="微软雅黑" panose="020B0503020204020204" charset="-122"/>
                  <a:ea typeface="微软雅黑" panose="020B0503020204020204" charset="-122"/>
                  <a:cs typeface="+mn-ea"/>
                  <a:sym typeface="+mn-lt"/>
                </a:rPr>
                <a:t>excel</a:t>
              </a:r>
              <a:r>
                <a:rPr lang="zh-CN" altLang="en-US" sz="1600" spc="300" dirty="0">
                  <a:solidFill>
                    <a:srgbClr val="1C2035"/>
                  </a:solidFill>
                  <a:latin typeface="微软雅黑" panose="020B0503020204020204" charset="-122"/>
                  <a:ea typeface="微软雅黑" panose="020B0503020204020204" charset="-122"/>
                  <a:cs typeface="+mn-ea"/>
                  <a:sym typeface="+mn-lt"/>
                </a:rPr>
                <a:t>需要单独管理。</a:t>
              </a:r>
              <a:endParaRPr lang="zh-CN" altLang="en-US" sz="1600" spc="300" dirty="0">
                <a:solidFill>
                  <a:srgbClr val="1C2035"/>
                </a:solidFill>
                <a:latin typeface="微软雅黑" panose="020B0503020204020204" charset="-122"/>
                <a:ea typeface="微软雅黑" panose="020B0503020204020204" charset="-122"/>
                <a:cs typeface="+mn-ea"/>
                <a:sym typeface="+mn-lt"/>
              </a:endParaRPr>
            </a:p>
          </p:txBody>
        </p:sp>
        <p:sp>
          <p:nvSpPr>
            <p:cNvPr id="13" name="椭圆 12"/>
            <p:cNvSpPr/>
            <p:nvPr>
              <p:custDataLst>
                <p:tags r:id="rId6"/>
              </p:custDataLst>
            </p:nvPr>
          </p:nvSpPr>
          <p:spPr>
            <a:xfrm flipV="1">
              <a:off x="1778892" y="4050289"/>
              <a:ext cx="225631" cy="225631"/>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grpSp>
      <p:sp>
        <p:nvSpPr>
          <p:cNvPr id="16" name="圆: 空心 15"/>
          <p:cNvSpPr/>
          <p:nvPr>
            <p:custDataLst>
              <p:tags r:id="rId7"/>
            </p:custDataLst>
          </p:nvPr>
        </p:nvSpPr>
        <p:spPr>
          <a:xfrm>
            <a:off x="-1174439" y="3528549"/>
            <a:ext cx="4422011" cy="4422011"/>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17" name="圆: 空心 16"/>
          <p:cNvSpPr/>
          <p:nvPr>
            <p:custDataLst>
              <p:tags r:id="rId8"/>
            </p:custDataLst>
          </p:nvPr>
        </p:nvSpPr>
        <p:spPr>
          <a:xfrm>
            <a:off x="2098344" y="3614742"/>
            <a:ext cx="3042174" cy="3042174"/>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pic>
        <p:nvPicPr>
          <p:cNvPr id="18" name="图片 17"/>
          <p:cNvPicPr>
            <a:picLocks noChangeAspect="1"/>
          </p:cNvPicPr>
          <p:nvPr>
            <p:custDataLst>
              <p:tags r:id="rId9"/>
            </p:custDataLst>
          </p:nvPr>
        </p:nvPicPr>
        <p:blipFill rotWithShape="1">
          <a:blip r:embed="rId10" cstate="screen"/>
          <a:srcRect/>
          <a:stretch>
            <a:fillRect/>
          </a:stretch>
        </p:blipFill>
        <p:spPr>
          <a:xfrm flipH="1">
            <a:off x="1422143" y="2715626"/>
            <a:ext cx="3202916" cy="3202916"/>
          </a:xfrm>
          <a:prstGeom prst="ellipse">
            <a:avLst/>
          </a:prstGeom>
          <a:solidFill>
            <a:srgbClr val="F6F6F6"/>
          </a:solidFill>
          <a:ln w="76200">
            <a:noFill/>
          </a:ln>
          <a:effectLst>
            <a:outerShdw blurRad="304800" dist="25400" sx="101000" sy="101000" algn="ctr" rotWithShape="0">
              <a:schemeClr val="lt1">
                <a:lumMod val="75000"/>
                <a:alpha val="86000"/>
              </a:schemeClr>
            </a:outerShdw>
          </a:effectLst>
        </p:spPr>
      </p:pic>
      <p:sp>
        <p:nvSpPr>
          <p:cNvPr id="19" name="椭圆 18"/>
          <p:cNvSpPr/>
          <p:nvPr>
            <p:custDataLst>
              <p:tags r:id="rId11"/>
            </p:custDataLst>
          </p:nvPr>
        </p:nvSpPr>
        <p:spPr>
          <a:xfrm flipV="1">
            <a:off x="4403036" y="2041294"/>
            <a:ext cx="328950" cy="32895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20" name="椭圆 19"/>
          <p:cNvSpPr/>
          <p:nvPr>
            <p:custDataLst>
              <p:tags r:id="rId12"/>
            </p:custDataLst>
          </p:nvPr>
        </p:nvSpPr>
        <p:spPr>
          <a:xfrm flipV="1">
            <a:off x="5503637" y="2403637"/>
            <a:ext cx="678007" cy="678007"/>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21" name="椭圆 20"/>
          <p:cNvSpPr/>
          <p:nvPr>
            <p:custDataLst>
              <p:tags r:id="rId13"/>
            </p:custDataLst>
          </p:nvPr>
        </p:nvSpPr>
        <p:spPr>
          <a:xfrm>
            <a:off x="5118816" y="3745455"/>
            <a:ext cx="247334" cy="247334"/>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1000" fill="hold"/>
                                        <p:tgtEl>
                                          <p:spTgt spid="19"/>
                                        </p:tgtEl>
                                        <p:attrNameLst>
                                          <p:attrName>ppt_w</p:attrName>
                                        </p:attrNameLst>
                                      </p:cBhvr>
                                      <p:tavLst>
                                        <p:tav tm="0">
                                          <p:val>
                                            <p:fltVal val="0"/>
                                          </p:val>
                                        </p:tav>
                                        <p:tav tm="100000">
                                          <p:val>
                                            <p:strVal val="#ppt_w"/>
                                          </p:val>
                                        </p:tav>
                                      </p:tavLst>
                                    </p:anim>
                                    <p:anim calcmode="lin" valueType="num">
                                      <p:cBhvr>
                                        <p:cTn id="13" dur="1000" fill="hold"/>
                                        <p:tgtEl>
                                          <p:spTgt spid="19"/>
                                        </p:tgtEl>
                                        <p:attrNameLst>
                                          <p:attrName>ppt_h</p:attrName>
                                        </p:attrNameLst>
                                      </p:cBhvr>
                                      <p:tavLst>
                                        <p:tav tm="0">
                                          <p:val>
                                            <p:fltVal val="0"/>
                                          </p:val>
                                        </p:tav>
                                        <p:tav tm="100000">
                                          <p:val>
                                            <p:strVal val="#ppt_h"/>
                                          </p:val>
                                        </p:tav>
                                      </p:tavLst>
                                    </p:anim>
                                    <p:anim calcmode="lin" valueType="num">
                                      <p:cBhvr>
                                        <p:cTn id="14" dur="1000" fill="hold"/>
                                        <p:tgtEl>
                                          <p:spTgt spid="19"/>
                                        </p:tgtEl>
                                        <p:attrNameLst>
                                          <p:attrName>style.rotation</p:attrName>
                                        </p:attrNameLst>
                                      </p:cBhvr>
                                      <p:tavLst>
                                        <p:tav tm="0">
                                          <p:val>
                                            <p:fltVal val="90"/>
                                          </p:val>
                                        </p:tav>
                                        <p:tav tm="100000">
                                          <p:val>
                                            <p:fltVal val="0"/>
                                          </p:val>
                                        </p:tav>
                                      </p:tavLst>
                                    </p:anim>
                                    <p:animEffect transition="in" filter="fade">
                                      <p:cBhvr>
                                        <p:cTn id="15" dur="10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1000" fill="hold"/>
                                        <p:tgtEl>
                                          <p:spTgt spid="20"/>
                                        </p:tgtEl>
                                        <p:attrNameLst>
                                          <p:attrName>ppt_w</p:attrName>
                                        </p:attrNameLst>
                                      </p:cBhvr>
                                      <p:tavLst>
                                        <p:tav tm="0">
                                          <p:val>
                                            <p:fltVal val="0"/>
                                          </p:val>
                                        </p:tav>
                                        <p:tav tm="100000">
                                          <p:val>
                                            <p:strVal val="#ppt_w"/>
                                          </p:val>
                                        </p:tav>
                                      </p:tavLst>
                                    </p:anim>
                                    <p:anim calcmode="lin" valueType="num">
                                      <p:cBhvr>
                                        <p:cTn id="21" dur="1000" fill="hold"/>
                                        <p:tgtEl>
                                          <p:spTgt spid="20"/>
                                        </p:tgtEl>
                                        <p:attrNameLst>
                                          <p:attrName>ppt_h</p:attrName>
                                        </p:attrNameLst>
                                      </p:cBhvr>
                                      <p:tavLst>
                                        <p:tav tm="0">
                                          <p:val>
                                            <p:fltVal val="0"/>
                                          </p:val>
                                        </p:tav>
                                        <p:tav tm="100000">
                                          <p:val>
                                            <p:strVal val="#ppt_h"/>
                                          </p:val>
                                        </p:tav>
                                      </p:tavLst>
                                    </p:anim>
                                    <p:anim calcmode="lin" valueType="num">
                                      <p:cBhvr>
                                        <p:cTn id="22" dur="1000" fill="hold"/>
                                        <p:tgtEl>
                                          <p:spTgt spid="20"/>
                                        </p:tgtEl>
                                        <p:attrNameLst>
                                          <p:attrName>style.rotation</p:attrName>
                                        </p:attrNameLst>
                                      </p:cBhvr>
                                      <p:tavLst>
                                        <p:tav tm="0">
                                          <p:val>
                                            <p:fltVal val="90"/>
                                          </p:val>
                                        </p:tav>
                                        <p:tav tm="100000">
                                          <p:val>
                                            <p:fltVal val="0"/>
                                          </p:val>
                                        </p:tav>
                                      </p:tavLst>
                                    </p:anim>
                                    <p:animEffect transition="in" filter="fade">
                                      <p:cBhvr>
                                        <p:cTn id="23" dur="10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1000" fill="hold"/>
                                        <p:tgtEl>
                                          <p:spTgt spid="21"/>
                                        </p:tgtEl>
                                        <p:attrNameLst>
                                          <p:attrName>ppt_w</p:attrName>
                                        </p:attrNameLst>
                                      </p:cBhvr>
                                      <p:tavLst>
                                        <p:tav tm="0">
                                          <p:val>
                                            <p:fltVal val="0"/>
                                          </p:val>
                                        </p:tav>
                                        <p:tav tm="100000">
                                          <p:val>
                                            <p:strVal val="#ppt_w"/>
                                          </p:val>
                                        </p:tav>
                                      </p:tavLst>
                                    </p:anim>
                                    <p:anim calcmode="lin" valueType="num">
                                      <p:cBhvr>
                                        <p:cTn id="29" dur="1000" fill="hold"/>
                                        <p:tgtEl>
                                          <p:spTgt spid="21"/>
                                        </p:tgtEl>
                                        <p:attrNameLst>
                                          <p:attrName>ppt_h</p:attrName>
                                        </p:attrNameLst>
                                      </p:cBhvr>
                                      <p:tavLst>
                                        <p:tav tm="0">
                                          <p:val>
                                            <p:fltVal val="0"/>
                                          </p:val>
                                        </p:tav>
                                        <p:tav tm="100000">
                                          <p:val>
                                            <p:strVal val="#ppt_h"/>
                                          </p:val>
                                        </p:tav>
                                      </p:tavLst>
                                    </p:anim>
                                    <p:anim calcmode="lin" valueType="num">
                                      <p:cBhvr>
                                        <p:cTn id="30" dur="1000" fill="hold"/>
                                        <p:tgtEl>
                                          <p:spTgt spid="21"/>
                                        </p:tgtEl>
                                        <p:attrNameLst>
                                          <p:attrName>style.rotation</p:attrName>
                                        </p:attrNameLst>
                                      </p:cBhvr>
                                      <p:tavLst>
                                        <p:tav tm="0">
                                          <p:val>
                                            <p:fltVal val="90"/>
                                          </p:val>
                                        </p:tav>
                                        <p:tav tm="100000">
                                          <p:val>
                                            <p:fltVal val="0"/>
                                          </p:val>
                                        </p:tav>
                                      </p:tavLst>
                                    </p:anim>
                                    <p:animEffect transition="in" filter="fade">
                                      <p:cBhvr>
                                        <p:cTn id="31" dur="1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ldLvl="0" animBg="1"/>
      <p:bldP spid="20" grpId="0" bldLvl="0" animBg="1"/>
      <p:bldP spid="2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grpSp>
        <p:nvGrpSpPr>
          <p:cNvPr id="4" name="组合 3"/>
          <p:cNvGrpSpPr/>
          <p:nvPr/>
        </p:nvGrpSpPr>
        <p:grpSpPr>
          <a:xfrm>
            <a:off x="3566639" y="364940"/>
            <a:ext cx="4668914" cy="701763"/>
            <a:chOff x="3761543" y="2020983"/>
            <a:chExt cx="4668914" cy="701763"/>
          </a:xfrm>
        </p:grpSpPr>
        <p:sp>
          <p:nvSpPr>
            <p:cNvPr id="3" name="矩形: 圆角 2"/>
            <p:cNvSpPr/>
            <p:nvPr>
              <p:custDataLst>
                <p:tags r:id="rId3"/>
              </p:custDataLst>
            </p:nvPr>
          </p:nvSpPr>
          <p:spPr>
            <a:xfrm>
              <a:off x="3761543" y="2020983"/>
              <a:ext cx="4668914" cy="701763"/>
            </a:xfrm>
            <a:prstGeom prst="roundRect">
              <a:avLst>
                <a:gd name="adj" fmla="val 0"/>
              </a:avLst>
            </a:prstGeom>
            <a:solidFill>
              <a:schemeClr val="lt1"/>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2" name="标题 1"/>
            <p:cNvSpPr txBox="1"/>
            <p:nvPr>
              <p:custDataLst>
                <p:tags r:id="rId4"/>
              </p:custDataLst>
            </p:nvPr>
          </p:nvSpPr>
          <p:spPr>
            <a:xfrm>
              <a:off x="3761543" y="2141033"/>
              <a:ext cx="4668914" cy="460375"/>
            </a:xfrm>
            <a:prstGeom prst="rect">
              <a:avLst/>
            </a:prstGeom>
            <a:noFill/>
          </p:spPr>
          <p:txBody>
            <a:bodyPr vert="horz" wrap="square" rtlCol="0">
              <a:spAutoFit/>
            </a:bodyPr>
            <a:lstStyle>
              <a:defPPr>
                <a:defRPr lang="en-US"/>
              </a:defPPr>
              <a:lvl1pPr algn="ctr">
                <a:defRPr sz="2400" b="1" spc="600">
                  <a:solidFill>
                    <a:srgbClr val="475574"/>
                  </a:solidFill>
                  <a:latin typeface="思源黑体 CN Regular" panose="020B0500000000000000" pitchFamily="34" charset="-122"/>
                  <a:ea typeface="思源黑体 CN Regular" panose="020B0500000000000000" pitchFamily="34" charset="-122"/>
                </a:defRPr>
              </a:lvl1pPr>
            </a:lstStyle>
            <a:p>
              <a:r>
                <a:rPr lang="zh-CN" altLang="en-US" dirty="0">
                  <a:solidFill>
                    <a:schemeClr val="accent1"/>
                  </a:solidFill>
                  <a:latin typeface="微软雅黑" panose="020B0503020204020204" charset="-122"/>
                  <a:ea typeface="微软雅黑" panose="020B0503020204020204" charset="-122"/>
                  <a:cs typeface="+mn-ea"/>
                  <a:sym typeface="+mn-lt"/>
                </a:rPr>
                <a:t>框架架构图</a:t>
              </a:r>
              <a:endParaRPr lang="zh-CN" altLang="en-US" dirty="0">
                <a:solidFill>
                  <a:schemeClr val="accent1"/>
                </a:solidFill>
                <a:latin typeface="微软雅黑" panose="020B0503020204020204" charset="-122"/>
                <a:ea typeface="微软雅黑" panose="020B0503020204020204" charset="-122"/>
                <a:cs typeface="+mn-ea"/>
                <a:sym typeface="+mn-lt"/>
              </a:endParaRPr>
            </a:p>
          </p:txBody>
        </p:sp>
      </p:grpSp>
      <p:pic>
        <p:nvPicPr>
          <p:cNvPr id="24" name="图片 23"/>
          <p:cNvPicPr>
            <a:picLocks noChangeAspect="1"/>
          </p:cNvPicPr>
          <p:nvPr/>
        </p:nvPicPr>
        <p:blipFill>
          <a:blip r:embed="rId5"/>
          <a:stretch>
            <a:fillRect/>
          </a:stretch>
        </p:blipFill>
        <p:spPr>
          <a:xfrm>
            <a:off x="31115" y="1936115"/>
            <a:ext cx="12135485" cy="341312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标题 17"/>
          <p:cNvSpPr>
            <a:spLocks noGrp="1"/>
          </p:cNvSpPr>
          <p:nvPr>
            <p:ph type="ctrTitle"/>
          </p:nvPr>
        </p:nvSpPr>
        <p:spPr/>
        <p:txBody>
          <a:bodyPr/>
          <a:p>
            <a:endParaRPr lang="zh-CN" altLang="en-US"/>
          </a:p>
        </p:txBody>
      </p:sp>
      <p:sp>
        <p:nvSpPr>
          <p:cNvPr id="19" name="副标题 18"/>
          <p:cNvSpPr>
            <a:spLocks noGrp="1"/>
          </p:cNvSpPr>
          <p:nvPr>
            <p:ph type="subTitle" idx="1"/>
          </p:nvPr>
        </p:nvSpPr>
        <p:spPr/>
        <p:txBody>
          <a:bodyPr/>
          <a:p>
            <a:endParaRPr lang="zh-CN" altLang="en-US"/>
          </a:p>
        </p:txBody>
      </p:sp>
      <p:sp>
        <p:nvSpPr>
          <p:cNvPr id="20" name="文本占位符 19"/>
          <p:cNvSpPr>
            <a:spLocks noGrp="1"/>
          </p:cNvSpPr>
          <p:nvPr>
            <p:ph type="body" sz="quarter" idx="13"/>
          </p:nvPr>
        </p:nvSpPr>
        <p:spPr/>
        <p:txBody>
          <a:bodyPr/>
          <a:p>
            <a:endParaRPr lang="zh-CN" altLang="en-US"/>
          </a:p>
        </p:txBody>
      </p:sp>
      <p:grpSp>
        <p:nvGrpSpPr>
          <p:cNvPr id="2" name="组合 1"/>
          <p:cNvGrpSpPr/>
          <p:nvPr/>
        </p:nvGrpSpPr>
        <p:grpSpPr>
          <a:xfrm>
            <a:off x="0" y="0"/>
            <a:ext cx="12192000" cy="6858000"/>
            <a:chOff x="349955" y="1137356"/>
            <a:chExt cx="12192000" cy="6858000"/>
          </a:xfrm>
        </p:grpSpPr>
        <p:grpSp>
          <p:nvGrpSpPr>
            <p:cNvPr id="3" name="组合 2"/>
            <p:cNvGrpSpPr/>
            <p:nvPr/>
          </p:nvGrpSpPr>
          <p:grpSpPr>
            <a:xfrm>
              <a:off x="349955" y="1137356"/>
              <a:ext cx="12192000" cy="3429000"/>
              <a:chOff x="349955" y="1137356"/>
              <a:chExt cx="12192000" cy="3429000"/>
            </a:xfrm>
          </p:grpSpPr>
          <p:pic>
            <p:nvPicPr>
              <p:cNvPr id="6" name="图片 5"/>
              <p:cNvPicPr>
                <a:picLocks noChangeAspect="1"/>
              </p:cNvPicPr>
              <p:nvPr>
                <p:custDataLst>
                  <p:tags r:id="rId1"/>
                </p:custDataLst>
              </p:nvPr>
            </p:nvPicPr>
            <p:blipFill rotWithShape="1">
              <a:blip r:embed="rId2" cstate="screen"/>
              <a:srcRect l="4925" r="7517"/>
              <a:stretch>
                <a:fillRect/>
              </a:stretch>
            </p:blipFill>
            <p:spPr>
              <a:xfrm>
                <a:off x="349955" y="1137356"/>
                <a:ext cx="6096000" cy="3429000"/>
              </a:xfrm>
              <a:prstGeom prst="rect">
                <a:avLst/>
              </a:prstGeom>
            </p:spPr>
          </p:pic>
          <p:pic>
            <p:nvPicPr>
              <p:cNvPr id="7" name="图片 6"/>
              <p:cNvPicPr>
                <a:picLocks noChangeAspect="1"/>
              </p:cNvPicPr>
              <p:nvPr>
                <p:custDataLst>
                  <p:tags r:id="rId3"/>
                </p:custDataLst>
              </p:nvPr>
            </p:nvPicPr>
            <p:blipFill rotWithShape="1">
              <a:blip r:embed="rId2" cstate="screen"/>
              <a:srcRect l="4925" r="7517"/>
              <a:stretch>
                <a:fillRect/>
              </a:stretch>
            </p:blipFill>
            <p:spPr>
              <a:xfrm>
                <a:off x="6445955" y="1137356"/>
                <a:ext cx="6096000" cy="3429000"/>
              </a:xfrm>
              <a:prstGeom prst="rect">
                <a:avLst/>
              </a:prstGeom>
            </p:spPr>
          </p:pic>
        </p:grpSp>
        <p:pic>
          <p:nvPicPr>
            <p:cNvPr id="4" name="图片 3"/>
            <p:cNvPicPr>
              <a:picLocks noChangeAspect="1"/>
            </p:cNvPicPr>
            <p:nvPr>
              <p:custDataLst>
                <p:tags r:id="rId4"/>
              </p:custDataLst>
            </p:nvPr>
          </p:nvPicPr>
          <p:blipFill rotWithShape="1">
            <a:blip r:embed="rId2" cstate="screen"/>
            <a:srcRect l="4925" r="7517"/>
            <a:stretch>
              <a:fillRect/>
            </a:stretch>
          </p:blipFill>
          <p:spPr>
            <a:xfrm>
              <a:off x="349955" y="4566356"/>
              <a:ext cx="6096000" cy="3429000"/>
            </a:xfrm>
            <a:prstGeom prst="rect">
              <a:avLst/>
            </a:prstGeom>
          </p:spPr>
        </p:pic>
        <p:pic>
          <p:nvPicPr>
            <p:cNvPr id="5" name="图片 4"/>
            <p:cNvPicPr>
              <a:picLocks noChangeAspect="1"/>
            </p:cNvPicPr>
            <p:nvPr>
              <p:custDataLst>
                <p:tags r:id="rId5"/>
              </p:custDataLst>
            </p:nvPr>
          </p:nvPicPr>
          <p:blipFill rotWithShape="1">
            <a:blip r:embed="rId2" cstate="screen"/>
            <a:srcRect l="4925" r="7517"/>
            <a:stretch>
              <a:fillRect/>
            </a:stretch>
          </p:blipFill>
          <p:spPr>
            <a:xfrm>
              <a:off x="6445955" y="4566356"/>
              <a:ext cx="6096000" cy="3429000"/>
            </a:xfrm>
            <a:prstGeom prst="rect">
              <a:avLst/>
            </a:prstGeom>
          </p:spPr>
        </p:pic>
      </p:grpSp>
      <p:grpSp>
        <p:nvGrpSpPr>
          <p:cNvPr id="10" name="组合 9"/>
          <p:cNvGrpSpPr/>
          <p:nvPr/>
        </p:nvGrpSpPr>
        <p:grpSpPr>
          <a:xfrm>
            <a:off x="1434302" y="793451"/>
            <a:ext cx="1972090" cy="2645659"/>
            <a:chOff x="1404892" y="1201756"/>
            <a:chExt cx="3448463" cy="4626288"/>
          </a:xfrm>
        </p:grpSpPr>
        <p:sp>
          <p:nvSpPr>
            <p:cNvPr id="8" name="矩形: 圆角 7"/>
            <p:cNvSpPr/>
            <p:nvPr>
              <p:custDataLst>
                <p:tags r:id="rId6"/>
              </p:custDataLst>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custDataLst>
                <p:tags r:id="rId7"/>
              </p:custDataLst>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grpSp>
      <p:sp>
        <p:nvSpPr>
          <p:cNvPr id="11" name="矩形: 圆角 10"/>
          <p:cNvSpPr/>
          <p:nvPr>
            <p:custDataLst>
              <p:tags r:id="rId8"/>
            </p:custDataLst>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custDataLst>
              <p:tags r:id="rId9"/>
            </p:custDataLst>
          </p:nvPr>
        </p:nvSpPr>
        <p:spPr>
          <a:xfrm>
            <a:off x="1918039" y="1727842"/>
            <a:ext cx="1355475" cy="1106805"/>
          </a:xfrm>
          <a:prstGeom prst="rect">
            <a:avLst/>
          </a:prstGeom>
          <a:noFill/>
        </p:spPr>
        <p:txBody>
          <a:bodyPr wrap="square" rtlCol="0">
            <a:spAutoFit/>
          </a:bodyPr>
          <a:lstStyle/>
          <a:p>
            <a:r>
              <a:rPr lang="en-US" altLang="zh-CN" sz="6600" b="1" dirty="0">
                <a:solidFill>
                  <a:srgbClr val="475574"/>
                </a:solidFill>
                <a:cs typeface="+mn-ea"/>
                <a:sym typeface="+mn-lt"/>
              </a:rPr>
              <a:t>02.</a:t>
            </a:r>
            <a:endParaRPr lang="zh-CN" altLang="en-US" sz="6600" b="1" dirty="0">
              <a:solidFill>
                <a:srgbClr val="475574"/>
              </a:solidFill>
              <a:cs typeface="+mn-ea"/>
              <a:sym typeface="+mn-lt"/>
            </a:endParaRPr>
          </a:p>
        </p:txBody>
      </p:sp>
      <p:sp>
        <p:nvSpPr>
          <p:cNvPr id="13" name="矩形 12"/>
          <p:cNvSpPr/>
          <p:nvPr>
            <p:custDataLst>
              <p:tags r:id="rId10"/>
            </p:custDataLst>
          </p:nvPr>
        </p:nvSpPr>
        <p:spPr>
          <a:xfrm>
            <a:off x="4613906" y="3179060"/>
            <a:ext cx="5034915" cy="1568450"/>
          </a:xfrm>
          <a:prstGeom prst="rect">
            <a:avLst/>
          </a:prstGeom>
        </p:spPr>
        <p:txBody>
          <a:bodyPr wrap="none">
            <a:spAutoFit/>
          </a:bodyPr>
          <a:lstStyle/>
          <a:p>
            <a:pPr algn="l"/>
            <a:r>
              <a:rPr lang="en-US" altLang="zh-CN" sz="4800" b="1" spc="600" dirty="0">
                <a:solidFill>
                  <a:srgbClr val="475574"/>
                </a:solidFill>
                <a:cs typeface="+mn-ea"/>
                <a:sym typeface="+mn-lt"/>
              </a:rPr>
              <a:t>   </a:t>
            </a:r>
            <a:r>
              <a:rPr lang="zh-CN" altLang="en-US" sz="4800" b="1" spc="600" dirty="0">
                <a:solidFill>
                  <a:srgbClr val="475574"/>
                </a:solidFill>
                <a:cs typeface="+mn-ea"/>
                <a:sym typeface="+mn-lt"/>
              </a:rPr>
              <a:t>测试用例生成</a:t>
            </a:r>
            <a:endParaRPr lang="zh-CN" altLang="en-US" sz="4800" b="1" spc="600" dirty="0">
              <a:solidFill>
                <a:srgbClr val="475574"/>
              </a:solidFill>
              <a:cs typeface="+mn-ea"/>
              <a:sym typeface="+mn-lt"/>
            </a:endParaRPr>
          </a:p>
          <a:p>
            <a:endParaRPr lang="zh-CN" altLang="en-US" sz="4800" b="1" spc="600" dirty="0">
              <a:solidFill>
                <a:srgbClr val="475574"/>
              </a:solidFill>
              <a:cs typeface="+mn-ea"/>
              <a:sym typeface="+mn-lt"/>
            </a:endParaRPr>
          </a:p>
        </p:txBody>
      </p:sp>
      <p:sp>
        <p:nvSpPr>
          <p:cNvPr id="14" name="椭圆 13"/>
          <p:cNvSpPr/>
          <p:nvPr>
            <p:custDataLst>
              <p:tags r:id="rId11"/>
            </p:custDataLst>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5" name="矩形 14"/>
          <p:cNvSpPr/>
          <p:nvPr>
            <p:custDataLst>
              <p:tags r:id="rId12"/>
            </p:custDataLst>
          </p:nvPr>
        </p:nvSpPr>
        <p:spPr>
          <a:xfrm>
            <a:off x="6198558" y="3995103"/>
            <a:ext cx="2775585" cy="337185"/>
          </a:xfrm>
          <a:prstGeom prst="rect">
            <a:avLst/>
          </a:prstGeom>
        </p:spPr>
        <p:txBody>
          <a:bodyPr wrap="none">
            <a:spAutoFit/>
          </a:bodyPr>
          <a:lstStyle/>
          <a:p>
            <a:pPr algn="ctr"/>
            <a:r>
              <a:rPr lang="zh-CN" altLang="en-US" sz="1600" b="1" spc="300" dirty="0">
                <a:gradFill flip="none" rotWithShape="1">
                  <a:gsLst>
                    <a:gs pos="81000">
                      <a:srgbClr val="C8B59D"/>
                    </a:gs>
                    <a:gs pos="52000">
                      <a:srgbClr val="475574"/>
                    </a:gs>
                    <a:gs pos="7000">
                      <a:srgbClr val="475574"/>
                    </a:gs>
                    <a:gs pos="100000">
                      <a:srgbClr val="F2D4AA"/>
                    </a:gs>
                  </a:gsLst>
                  <a:lin ang="2700000" scaled="1"/>
                  <a:tileRect/>
                </a:gradFill>
                <a:cs typeface="+mn-ea"/>
                <a:sym typeface="+mn-lt"/>
              </a:rPr>
              <a:t>创新  合作  统筹  成长 </a:t>
            </a:r>
            <a:endParaRPr lang="zh-CN" altLang="en-US" sz="1600" b="1" spc="300" dirty="0">
              <a:gradFill flip="none" rotWithShape="1">
                <a:gsLst>
                  <a:gs pos="20000">
                    <a:srgbClr val="475574"/>
                  </a:gs>
                  <a:gs pos="77000">
                    <a:srgbClr val="F2D4AA"/>
                  </a:gs>
                </a:gsLst>
                <a:lin ang="2700000" scaled="1"/>
                <a:tileRect/>
              </a:gradFill>
              <a:cs typeface="+mn-ea"/>
              <a:sym typeface="+mn-lt"/>
            </a:endParaRPr>
          </a:p>
        </p:txBody>
      </p:sp>
      <p:sp>
        <p:nvSpPr>
          <p:cNvPr id="16" name="文本框 15"/>
          <p:cNvSpPr txBox="1"/>
          <p:nvPr>
            <p:custDataLst>
              <p:tags r:id="rId13"/>
            </p:custDataLst>
          </p:nvPr>
        </p:nvSpPr>
        <p:spPr>
          <a:xfrm>
            <a:off x="5645315" y="2847943"/>
            <a:ext cx="3886356" cy="337185"/>
          </a:xfrm>
          <a:prstGeom prst="rect">
            <a:avLst/>
          </a:prstGeom>
          <a:solidFill>
            <a:schemeClr val="bg1"/>
          </a:solidFill>
        </p:spPr>
        <p:txBody>
          <a:bodyPr vert="horz" wrap="square" rtlCol="0">
            <a:spAutoFit/>
          </a:bodyPr>
          <a:lstStyle>
            <a:defPPr>
              <a:defRPr lang="en-US"/>
            </a:defPPr>
            <a:lvl1pPr>
              <a:defRPr spc="600">
                <a:solidFill>
                  <a:srgbClr val="1E496C"/>
                </a:solidFill>
                <a:latin typeface="思源黑体 CN Regular" panose="020B0500000000000000" pitchFamily="34" charset="-122"/>
                <a:ea typeface="思源黑体 CN Regular" panose="020B0500000000000000" pitchFamily="34" charset="-122"/>
              </a:defRPr>
            </a:lvl1pPr>
          </a:lstStyle>
          <a:p>
            <a:pPr algn="ctr"/>
            <a:r>
              <a:rPr lang="en-US" altLang="zh-CN" sz="1600" dirty="0">
                <a:latin typeface="+mn-lt"/>
                <a:ea typeface="+mn-ea"/>
                <a:cs typeface="+mn-ea"/>
                <a:sym typeface="+mn-lt"/>
              </a:rPr>
              <a:t>COMPANY TRAINING</a:t>
            </a:r>
            <a:endParaRPr lang="zh-CN" altLang="en-US" sz="1600" dirty="0">
              <a:latin typeface="+mn-lt"/>
              <a:ea typeface="+mn-ea"/>
              <a:cs typeface="+mn-ea"/>
              <a:sym typeface="+mn-lt"/>
            </a:endParaRPr>
          </a:p>
        </p:txBody>
      </p:sp>
      <p:sp>
        <p:nvSpPr>
          <p:cNvPr id="17" name="椭圆 16"/>
          <p:cNvSpPr/>
          <p:nvPr>
            <p:custDataLst>
              <p:tags r:id="rId14"/>
            </p:custDataLst>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 calcmode="lin" valueType="num">
                                      <p:cBhvr>
                                        <p:cTn id="33" dur="1000" fill="hold"/>
                                        <p:tgtEl>
                                          <p:spTgt spid="14"/>
                                        </p:tgtEl>
                                        <p:attrNameLst>
                                          <p:attrName>style.rotation</p:attrName>
                                        </p:attrNameLst>
                                      </p:cBhvr>
                                      <p:tavLst>
                                        <p:tav tm="0">
                                          <p:val>
                                            <p:fltVal val="90"/>
                                          </p:val>
                                        </p:tav>
                                        <p:tav tm="100000">
                                          <p:val>
                                            <p:fltVal val="0"/>
                                          </p:val>
                                        </p:tav>
                                      </p:tavLst>
                                    </p:anim>
                                    <p:animEffect transition="in" filter="fade">
                                      <p:cBhvr>
                                        <p:cTn id="34" dur="1000"/>
                                        <p:tgtEl>
                                          <p:spTgt spid="1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1000" fill="hold"/>
                                        <p:tgtEl>
                                          <p:spTgt spid="17"/>
                                        </p:tgtEl>
                                        <p:attrNameLst>
                                          <p:attrName>ppt_w</p:attrName>
                                        </p:attrNameLst>
                                      </p:cBhvr>
                                      <p:tavLst>
                                        <p:tav tm="0">
                                          <p:val>
                                            <p:fltVal val="0"/>
                                          </p:val>
                                        </p:tav>
                                        <p:tav tm="100000">
                                          <p:val>
                                            <p:strVal val="#ppt_w"/>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style.rotation</p:attrName>
                                        </p:attrNameLst>
                                      </p:cBhvr>
                                      <p:tavLst>
                                        <p:tav tm="0">
                                          <p:val>
                                            <p:fltVal val="90"/>
                                          </p:val>
                                        </p:tav>
                                        <p:tav tm="100000">
                                          <p:val>
                                            <p:fltVal val="0"/>
                                          </p:val>
                                        </p:tav>
                                      </p:tavLst>
                                    </p:anim>
                                    <p:animEffect transition="in" filter="fade">
                                      <p:cBhvr>
                                        <p:cTn id="4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15" grpId="0"/>
      <p:bldP spid="16" grpId="0" bldLvl="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4" name="矩形: 圆角 3"/>
          <p:cNvSpPr/>
          <p:nvPr>
            <p:custDataLst>
              <p:tags r:id="rId3"/>
            </p:custDataLst>
          </p:nvPr>
        </p:nvSpPr>
        <p:spPr>
          <a:xfrm>
            <a:off x="867491" y="1909470"/>
            <a:ext cx="10457099" cy="3570739"/>
          </a:xfrm>
          <a:prstGeom prst="roundRect">
            <a:avLst>
              <a:gd name="adj" fmla="val 0"/>
            </a:avLst>
          </a:prstGeom>
          <a:solidFill>
            <a:schemeClr val="lt1"/>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5" name="矩形 4"/>
          <p:cNvSpPr/>
          <p:nvPr/>
        </p:nvSpPr>
        <p:spPr>
          <a:xfrm>
            <a:off x="4674870" y="2700020"/>
            <a:ext cx="5555615" cy="2306955"/>
          </a:xfrm>
          <a:prstGeom prst="rect">
            <a:avLst/>
          </a:prstGeom>
        </p:spPr>
        <p:txBody>
          <a:bodyPr wrap="square">
            <a:spAutoFit/>
          </a:bodyPr>
          <a:lstStyle/>
          <a:p>
            <a:pPr algn="just">
              <a:lnSpc>
                <a:spcPct val="150000"/>
              </a:lnSpc>
            </a:pPr>
            <a:r>
              <a:rPr lang="en-US" altLang="zh-CN"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	</a:t>
            </a:r>
            <a:r>
              <a:rPr lang="zh-CN" altLang="en-US"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遍历模板设计的正向用例及反向用例。使用二元组合算法生成对应的正向用例、交集测试用例、反向用例，会写至</a:t>
            </a:r>
            <a:r>
              <a:rPr lang="en-US" altLang="zh-CN"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excel</a:t>
            </a:r>
            <a:r>
              <a:rPr lang="zh-CN" altLang="en-US"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其中反向测试用例中包括：边界值、空字符串、字段缺失、特殊字符、超长、类型等。支持</a:t>
            </a:r>
            <a:r>
              <a:rPr lang="en-US" altLang="zh-CN"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get</a:t>
            </a:r>
            <a:r>
              <a:rPr lang="zh-CN" altLang="en-US"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及</a:t>
            </a:r>
            <a:r>
              <a:rPr lang="en-US" altLang="zh-CN"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post</a:t>
            </a:r>
            <a:r>
              <a:rPr lang="zh-CN" altLang="en-US"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两种类型生成测试用例。</a:t>
            </a:r>
            <a:endParaRPr lang="zh-CN" altLang="en-US" sz="1600" spc="300" dirty="0">
              <a:solidFill>
                <a:srgbClr val="1C2035"/>
              </a:solidFill>
              <a:latin typeface="微软雅黑" panose="020B0503020204020204" charset="-122"/>
              <a:ea typeface="微软雅黑" panose="020B0503020204020204" charset="-122"/>
              <a:cs typeface="微软雅黑" panose="020B0503020204020204" charset="-122"/>
              <a:sym typeface="+mn-lt"/>
            </a:endParaRPr>
          </a:p>
          <a:p>
            <a:pPr algn="just">
              <a:lnSpc>
                <a:spcPct val="150000"/>
              </a:lnSpc>
            </a:pPr>
            <a:r>
              <a:rPr lang="zh-CN" altLang="en-US" sz="1600" spc="300" dirty="0">
                <a:solidFill>
                  <a:srgbClr val="1C2035"/>
                </a:solidFill>
                <a:latin typeface="微软雅黑" panose="020B0503020204020204" charset="-122"/>
                <a:ea typeface="微软雅黑" panose="020B0503020204020204" charset="-122"/>
                <a:cs typeface="微软雅黑" panose="020B0503020204020204" charset="-122"/>
                <a:sym typeface="+mn-lt"/>
              </a:rPr>
              <a:t>备注：该算法非开源，是自己编写。</a:t>
            </a:r>
            <a:endParaRPr lang="zh-CN" altLang="en-US" sz="1600" spc="300" dirty="0">
              <a:solidFill>
                <a:srgbClr val="1C2035"/>
              </a:solidFill>
              <a:latin typeface="微软雅黑" panose="020B0503020204020204" charset="-122"/>
              <a:ea typeface="微软雅黑" panose="020B0503020204020204" charset="-122"/>
              <a:cs typeface="微软雅黑" panose="020B0503020204020204" charset="-122"/>
              <a:sym typeface="+mn-lt"/>
            </a:endParaRPr>
          </a:p>
        </p:txBody>
      </p:sp>
      <p:sp>
        <p:nvSpPr>
          <p:cNvPr id="6" name="圆: 空心 5"/>
          <p:cNvSpPr/>
          <p:nvPr>
            <p:custDataLst>
              <p:tags r:id="rId4"/>
            </p:custDataLst>
          </p:nvPr>
        </p:nvSpPr>
        <p:spPr>
          <a:xfrm>
            <a:off x="1783474" y="3648045"/>
            <a:ext cx="1506918" cy="1506918"/>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7" name="圆: 空心 6"/>
          <p:cNvSpPr/>
          <p:nvPr>
            <p:custDataLst>
              <p:tags r:id="rId5"/>
            </p:custDataLst>
          </p:nvPr>
        </p:nvSpPr>
        <p:spPr>
          <a:xfrm>
            <a:off x="1420959" y="4795024"/>
            <a:ext cx="1036702" cy="1036702"/>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8" name="圆: 空心 7"/>
          <p:cNvSpPr/>
          <p:nvPr>
            <p:custDataLst>
              <p:tags r:id="rId6"/>
            </p:custDataLst>
          </p:nvPr>
        </p:nvSpPr>
        <p:spPr>
          <a:xfrm>
            <a:off x="-260677" y="3209955"/>
            <a:ext cx="2285383" cy="2285383"/>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微软雅黑" panose="020B0503020204020204" charset="-122"/>
              <a:ea typeface="微软雅黑" panose="020B0503020204020204" charset="-122"/>
              <a:cs typeface="+mn-ea"/>
              <a:sym typeface="+mn-lt"/>
            </a:endParaRPr>
          </a:p>
        </p:txBody>
      </p:sp>
      <p:sp>
        <p:nvSpPr>
          <p:cNvPr id="9" name="矩形: 圆角 8"/>
          <p:cNvSpPr/>
          <p:nvPr>
            <p:custDataLst>
              <p:tags r:id="rId7"/>
            </p:custDataLst>
          </p:nvPr>
        </p:nvSpPr>
        <p:spPr>
          <a:xfrm>
            <a:off x="1787530" y="2700019"/>
            <a:ext cx="1972090" cy="1719358"/>
          </a:xfrm>
          <a:prstGeom prst="roundRect">
            <a:avLst>
              <a:gd name="adj" fmla="val 0"/>
            </a:avLst>
          </a:prstGeom>
          <a:solidFill>
            <a:srgbClr val="475574"/>
          </a:solidFill>
          <a:ln w="76200">
            <a:noFill/>
          </a:ln>
          <a:effectLst>
            <a:outerShdw blurRad="304800" dist="25400" sx="101000" sy="101000" algn="ctr" rotWithShape="0">
              <a:schemeClr val="lt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微软雅黑" panose="020B0503020204020204" charset="-122"/>
              <a:ea typeface="微软雅黑" panose="020B0503020204020204" charset="-122"/>
              <a:cs typeface="+mn-ea"/>
              <a:sym typeface="+mn-lt"/>
            </a:endParaRPr>
          </a:p>
        </p:txBody>
      </p:sp>
      <p:sp>
        <p:nvSpPr>
          <p:cNvPr id="10" name="矩形 9"/>
          <p:cNvSpPr/>
          <p:nvPr>
            <p:custDataLst>
              <p:tags r:id="rId8"/>
            </p:custDataLst>
          </p:nvPr>
        </p:nvSpPr>
        <p:spPr>
          <a:xfrm>
            <a:off x="2265680" y="2640965"/>
            <a:ext cx="1024890" cy="1753235"/>
          </a:xfrm>
          <a:prstGeom prst="rect">
            <a:avLst/>
          </a:prstGeom>
        </p:spPr>
        <p:txBody>
          <a:bodyPr wrap="square">
            <a:spAutoFit/>
          </a:bodyPr>
          <a:lstStyle/>
          <a:p>
            <a:pPr>
              <a:lnSpc>
                <a:spcPct val="150000"/>
              </a:lnSpc>
            </a:pPr>
            <a:r>
              <a:rPr lang="zh-CN" altLang="en-US" sz="2400" spc="300" dirty="0">
                <a:solidFill>
                  <a:schemeClr val="lt1"/>
                </a:solidFill>
                <a:latin typeface="微软雅黑" panose="020B0503020204020204" charset="-122"/>
                <a:ea typeface="微软雅黑" panose="020B0503020204020204" charset="-122"/>
                <a:cs typeface="微软雅黑" panose="020B0503020204020204" charset="-122"/>
                <a:sym typeface="+mn-lt"/>
              </a:rPr>
              <a:t>用例生成算法</a:t>
            </a:r>
            <a:endParaRPr lang="zh-CN" altLang="en-US" sz="2400" spc="300" dirty="0">
              <a:solidFill>
                <a:schemeClr val="lt1"/>
              </a:solidFill>
              <a:latin typeface="微软雅黑" panose="020B0503020204020204" charset="-122"/>
              <a:ea typeface="微软雅黑" panose="020B0503020204020204" charset="-122"/>
              <a:cs typeface="微软雅黑" panose="020B0503020204020204" charset="-122"/>
              <a:sym typeface="+mn-lt"/>
            </a:endParaRPr>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3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ircle(in)">
                                      <p:cBhvr>
                                        <p:cTn id="3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7" grpId="0" bldLvl="0" animBg="1"/>
      <p:bldP spid="8" grpId="0" bldLvl="0" animBg="1"/>
      <p:bldP spid="9" grpId="0" bldLvl="0" animBg="1"/>
      <p:bldP spid="10"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FULL_TEXT_BEAUTIFY_COPY_ID" val="4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FULL_TEXT_BEAUTIFY_COPY_ID" val="3"/>
</p:tagLst>
</file>

<file path=ppt/tags/tag131.xml><?xml version="1.0" encoding="utf-8"?>
<p:tagLst xmlns:p="http://schemas.openxmlformats.org/presentationml/2006/main">
  <p:tag name="KSO_WM_FULL_TEXT_BEAUTIFY_COPY_ID" val="4"/>
</p:tagLst>
</file>

<file path=ppt/tags/tag132.xml><?xml version="1.0" encoding="utf-8"?>
<p:tagLst xmlns:p="http://schemas.openxmlformats.org/presentationml/2006/main">
  <p:tag name="KSO_WM_FULL_TEXT_BEAUTIFY_COPY_ID" val="6"/>
</p:tagLst>
</file>

<file path=ppt/tags/tag133.xml><?xml version="1.0" encoding="utf-8"?>
<p:tagLst xmlns:p="http://schemas.openxmlformats.org/presentationml/2006/main">
  <p:tag name="KSO_WM_FULL_TEXT_BEAUTIFY_COPY_ID" val="7"/>
</p:tagLst>
</file>

<file path=ppt/tags/tag134.xml><?xml version="1.0" encoding="utf-8"?>
<p:tagLst xmlns:p="http://schemas.openxmlformats.org/presentationml/2006/main">
  <p:tag name="KSO_WM_FULL_TEXT_BEAUTIFY_COPY_ID" val="9"/>
</p:tagLst>
</file>

<file path=ppt/tags/tag135.xml><?xml version="1.0" encoding="utf-8"?>
<p:tagLst xmlns:p="http://schemas.openxmlformats.org/presentationml/2006/main">
  <p:tag name="KSO_WM_FULL_TEXT_BEAUTIFY_COPY_ID" val="28"/>
</p:tagLst>
</file>

<file path=ppt/tags/tag136.xml><?xml version="1.0" encoding="utf-8"?>
<p:tagLst xmlns:p="http://schemas.openxmlformats.org/presentationml/2006/main">
  <p:tag name="KSO_WM_FULL_TEXT_BEAUTIFY_COPY_ID" val="21"/>
</p:tagLst>
</file>

<file path=ppt/tags/tag137.xml><?xml version="1.0" encoding="utf-8"?>
<p:tagLst xmlns:p="http://schemas.openxmlformats.org/presentationml/2006/main">
  <p:tag name="KSO_WM_FULL_TEXT_BEAUTIFY_COPY_ID" val="19"/>
</p:tagLst>
</file>

<file path=ppt/tags/tag138.xml><?xml version="1.0" encoding="utf-8"?>
<p:tagLst xmlns:p="http://schemas.openxmlformats.org/presentationml/2006/main">
  <p:tag name="KSO_WM_FULL_TEXT_BEAUTIFY_COPY_ID" val="25"/>
</p:tagLst>
</file>

<file path=ppt/tags/tag139.xml><?xml version="1.0" encoding="utf-8"?>
<p:tagLst xmlns:p="http://schemas.openxmlformats.org/presentationml/2006/main">
  <p:tag name="KSO_WM_FULL_TEXT_BEAUTIFY_COPY_ID" val="29"/>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FULL_TEXT_BEAUTIFY_COPY_ID" val="30"/>
</p:tagLst>
</file>

<file path=ppt/tags/tag141.xml><?xml version="1.0" encoding="utf-8"?>
<p:tagLst xmlns:p="http://schemas.openxmlformats.org/presentationml/2006/main">
  <p:tag name="KSO_WM_FULL_TEXT_BEAUTIFY_COPY_ID" val="31"/>
</p:tagLst>
</file>

<file path=ppt/tags/tag142.xml><?xml version="1.0" encoding="utf-8"?>
<p:tagLst xmlns:p="http://schemas.openxmlformats.org/presentationml/2006/main">
  <p:tag name="KSO_WM_FULL_TEXT_BEAUTIFY_COPY_ID" val="34"/>
</p:tagLst>
</file>

<file path=ppt/tags/tag143.xml><?xml version="1.0" encoding="utf-8"?>
<p:tagLst xmlns:p="http://schemas.openxmlformats.org/presentationml/2006/main">
  <p:tag name="KSO_WM_FULL_TEXT_BEAUTIFY_COPY_ID" val="37"/>
</p:tagLst>
</file>

<file path=ppt/tags/tag144.xml><?xml version="1.0" encoding="utf-8"?>
<p:tagLst xmlns:p="http://schemas.openxmlformats.org/presentationml/2006/main">
  <p:tag name="KSO_WM_FULL_TEXT_BEAUTIFY_COPY_ID" val="38"/>
</p:tagLst>
</file>

<file path=ppt/tags/tag145.xml><?xml version="1.0" encoding="utf-8"?>
<p:tagLst xmlns:p="http://schemas.openxmlformats.org/presentationml/2006/main">
  <p:tag name="KSO_WM_FULL_TEXT_BEAUTIFY_COPY_ID" val="35"/>
</p:tagLst>
</file>

<file path=ppt/tags/tag146.xml><?xml version="1.0" encoding="utf-8"?>
<p:tagLst xmlns:p="http://schemas.openxmlformats.org/presentationml/2006/main">
  <p:tag name="KSO_WM_FULL_TEXT_BEAUTIFY_COPY_ID" val="43"/>
</p:tagLst>
</file>

<file path=ppt/tags/tag147.xml><?xml version="1.0" encoding="utf-8"?>
<p:tagLst xmlns:p="http://schemas.openxmlformats.org/presentationml/2006/main">
  <p:tag name="KSO_WM_FULL_TEXT_BEAUTIFY_COPY_ID" val="93"/>
</p:tagLst>
</file>

<file path=ppt/tags/tag148.xml><?xml version="1.0" encoding="utf-8"?>
<p:tagLst xmlns:p="http://schemas.openxmlformats.org/presentationml/2006/main">
  <p:tag name="KSO_WM_FULL_TEXT_BEAUTIFY_COPY_ID" val="96"/>
</p:tagLst>
</file>

<file path=ppt/tags/tag149.xml><?xml version="1.0" encoding="utf-8"?>
<p:tagLst xmlns:p="http://schemas.openxmlformats.org/presentationml/2006/main">
  <p:tag name="KSO_WM_FULL_TEXT_BEAUTIFY_COPY_ID" val="98"/>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FULL_TEXT_BEAUTIFY_COPY_ID" val="150995202"/>
  <p:tag name="KSO_WM_TEMPLATE_CATEGORY" val="custom"/>
  <p:tag name="KSO_WM_TEMPLATE_INDEX" val="20206915"/>
</p:tagLst>
</file>

<file path=ppt/tags/tag151.xml><?xml version="1.0" encoding="utf-8"?>
<p:tagLst xmlns:p="http://schemas.openxmlformats.org/presentationml/2006/main">
  <p:tag name="KSO_WM_FULL_TEXT_BEAUTIFY_COPY_ID" val="6"/>
</p:tagLst>
</file>

<file path=ppt/tags/tag152.xml><?xml version="1.0" encoding="utf-8"?>
<p:tagLst xmlns:p="http://schemas.openxmlformats.org/presentationml/2006/main">
  <p:tag name="KSO_WM_FULL_TEXT_BEAUTIFY_COPY_ID" val="7"/>
</p:tagLst>
</file>

<file path=ppt/tags/tag153.xml><?xml version="1.0" encoding="utf-8"?>
<p:tagLst xmlns:p="http://schemas.openxmlformats.org/presentationml/2006/main">
  <p:tag name="KSO_WM_FULL_TEXT_BEAUTIFY_COPY_ID" val="4"/>
</p:tagLst>
</file>

<file path=ppt/tags/tag154.xml><?xml version="1.0" encoding="utf-8"?>
<p:tagLst xmlns:p="http://schemas.openxmlformats.org/presentationml/2006/main">
  <p:tag name="KSO_WM_FULL_TEXT_BEAUTIFY_COPY_ID" val="5"/>
</p:tagLst>
</file>

<file path=ppt/tags/tag155.xml><?xml version="1.0" encoding="utf-8"?>
<p:tagLst xmlns:p="http://schemas.openxmlformats.org/presentationml/2006/main">
  <p:tag name="KSO_WM_FULL_TEXT_BEAUTIFY_COPY_ID" val="8"/>
</p:tagLst>
</file>

<file path=ppt/tags/tag156.xml><?xml version="1.0" encoding="utf-8"?>
<p:tagLst xmlns:p="http://schemas.openxmlformats.org/presentationml/2006/main">
  <p:tag name="KSO_WM_FULL_TEXT_BEAUTIFY_COPY_ID" val="12"/>
</p:tagLst>
</file>

<file path=ppt/tags/tag157.xml><?xml version="1.0" encoding="utf-8"?>
<p:tagLst xmlns:p="http://schemas.openxmlformats.org/presentationml/2006/main">
  <p:tag name="KSO_WM_FULL_TEXT_BEAUTIFY_COPY_ID" val="14"/>
</p:tagLst>
</file>

<file path=ppt/tags/tag158.xml><?xml version="1.0" encoding="utf-8"?>
<p:tagLst xmlns:p="http://schemas.openxmlformats.org/presentationml/2006/main">
  <p:tag name="KSO_WM_FULL_TEXT_BEAUTIFY_COPY_ID" val="9"/>
</p:tagLst>
</file>

<file path=ppt/tags/tag159.xml><?xml version="1.0" encoding="utf-8"?>
<p:tagLst xmlns:p="http://schemas.openxmlformats.org/presentationml/2006/main">
  <p:tag name="KSO_WM_FULL_TEXT_BEAUTIFY_COPY_ID" val="17"/>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FULL_TEXT_BEAUTIFY_COPY_ID" val="16"/>
</p:tagLst>
</file>

<file path=ppt/tags/tag161.xml><?xml version="1.0" encoding="utf-8"?>
<p:tagLst xmlns:p="http://schemas.openxmlformats.org/presentationml/2006/main">
  <p:tag name="KSO_WM_FULL_TEXT_BEAUTIFY_COPY_ID" val="18"/>
</p:tagLst>
</file>

<file path=ppt/tags/tag162.xml><?xml version="1.0" encoding="utf-8"?>
<p:tagLst xmlns:p="http://schemas.openxmlformats.org/presentationml/2006/main">
  <p:tag name="KSO_WM_FULL_TEXT_BEAUTIFY_COPY_ID" val="33"/>
</p:tagLst>
</file>

<file path=ppt/tags/tag163.xml><?xml version="1.0" encoding="utf-8"?>
<p:tagLst xmlns:p="http://schemas.openxmlformats.org/presentationml/2006/main">
  <p:tag name="KSO_WM_FULL_TEXT_BEAUTIFY_COPY_ID" val="21"/>
</p:tagLst>
</file>

<file path=ppt/tags/tag164.xml><?xml version="1.0" encoding="utf-8"?>
<p:tagLst xmlns:p="http://schemas.openxmlformats.org/presentationml/2006/main">
  <p:tag name="KSO_WM_FULL_TEXT_BEAUTIFY_COPY_ID" val="22"/>
</p:tagLst>
</file>

<file path=ppt/tags/tag165.xml><?xml version="1.0" encoding="utf-8"?>
<p:tagLst xmlns:p="http://schemas.openxmlformats.org/presentationml/2006/main">
  <p:tag name="KSO_WM_FULL_TEXT_BEAUTIFY_COPY_ID" val="34"/>
</p:tagLst>
</file>

<file path=ppt/tags/tag166.xml><?xml version="1.0" encoding="utf-8"?>
<p:tagLst xmlns:p="http://schemas.openxmlformats.org/presentationml/2006/main">
  <p:tag name="KSO_WM_FULL_TEXT_BEAUTIFY_COPY_ID" val="24"/>
</p:tagLst>
</file>

<file path=ppt/tags/tag167.xml><?xml version="1.0" encoding="utf-8"?>
<p:tagLst xmlns:p="http://schemas.openxmlformats.org/presentationml/2006/main">
  <p:tag name="KSO_WM_FULL_TEXT_BEAUTIFY_COPY_ID" val="25"/>
</p:tagLst>
</file>

<file path=ppt/tags/tag168.xml><?xml version="1.0" encoding="utf-8"?>
<p:tagLst xmlns:p="http://schemas.openxmlformats.org/presentationml/2006/main">
  <p:tag name="KSO_WM_FULL_TEXT_BEAUTIFY_COPY_ID" val="35"/>
</p:tagLst>
</file>

<file path=ppt/tags/tag169.xml><?xml version="1.0" encoding="utf-8"?>
<p:tagLst xmlns:p="http://schemas.openxmlformats.org/presentationml/2006/main">
  <p:tag name="KSO_WM_FULL_TEXT_BEAUTIFY_COPY_ID" val="27"/>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FULL_TEXT_BEAUTIFY_COPY_ID" val="28"/>
</p:tagLst>
</file>

<file path=ppt/tags/tag171.xml><?xml version="1.0" encoding="utf-8"?>
<p:tagLst xmlns:p="http://schemas.openxmlformats.org/presentationml/2006/main">
  <p:tag name="KSO_WM_FULL_TEXT_BEAUTIFY_COPY_ID" val="36"/>
</p:tagLst>
</file>

<file path=ppt/tags/tag172.xml><?xml version="1.0" encoding="utf-8"?>
<p:tagLst xmlns:p="http://schemas.openxmlformats.org/presentationml/2006/main">
  <p:tag name="KSO_WM_FULL_TEXT_BEAUTIFY_COPY_ID" val="13"/>
</p:tagLst>
</file>

<file path=ppt/tags/tag173.xml><?xml version="1.0" encoding="utf-8"?>
<p:tagLst xmlns:p="http://schemas.openxmlformats.org/presentationml/2006/main">
  <p:tag name="KSO_WM_FULL_TEXT_BEAUTIFY_COPY_ID" val="29"/>
</p:tagLst>
</file>

<file path=ppt/tags/tag174.xml><?xml version="1.0" encoding="utf-8"?>
<p:tagLst xmlns:p="http://schemas.openxmlformats.org/presentationml/2006/main">
  <p:tag name="KSO_WM_FULL_TEXT_BEAUTIFY_COPY_ID" val="30"/>
</p:tagLst>
</file>

<file path=ppt/tags/tag175.xml><?xml version="1.0" encoding="utf-8"?>
<p:tagLst xmlns:p="http://schemas.openxmlformats.org/presentationml/2006/main">
  <p:tag name="KSO_WM_FULL_TEXT_BEAUTIFY_COPY_ID" val="41"/>
</p:tagLst>
</file>

<file path=ppt/tags/tag176.xml><?xml version="1.0" encoding="utf-8"?>
<p:tagLst xmlns:p="http://schemas.openxmlformats.org/presentationml/2006/main">
  <p:tag name="KSO_WM_FULL_TEXT_BEAUTIFY_COPY_ID" val="42"/>
</p:tagLst>
</file>

<file path=ppt/tags/tag177.xml><?xml version="1.0" encoding="utf-8"?>
<p:tagLst xmlns:p="http://schemas.openxmlformats.org/presentationml/2006/main">
  <p:tag name="KSO_WM_FULL_TEXT_BEAUTIFY_COPY_ID" val="43"/>
</p:tagLst>
</file>

<file path=ppt/tags/tag178.xml><?xml version="1.0" encoding="utf-8"?>
<p:tagLst xmlns:p="http://schemas.openxmlformats.org/presentationml/2006/main">
  <p:tag name="KSO_WM_FULL_TEXT_BEAUTIFY_COPY_ID" val="150995204"/>
  <p:tag name="KSO_WM_TEMPLATE_CATEGORY" val="custom"/>
  <p:tag name="KSO_WM_TEMPLATE_INDEX" val="20206915"/>
</p:tagLst>
</file>

<file path=ppt/tags/tag179.xml><?xml version="1.0" encoding="utf-8"?>
<p:tagLst xmlns:p="http://schemas.openxmlformats.org/presentationml/2006/main">
  <p:tag name="KSO_WM_FULL_TEXT_BEAUTIFY_COPY_ID" val="6"/>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FULL_TEXT_BEAUTIFY_COPY_ID" val="7"/>
</p:tagLst>
</file>

<file path=ppt/tags/tag181.xml><?xml version="1.0" encoding="utf-8"?>
<p:tagLst xmlns:p="http://schemas.openxmlformats.org/presentationml/2006/main">
  <p:tag name="KSO_WM_FULL_TEXT_BEAUTIFY_COPY_ID" val="4"/>
</p:tagLst>
</file>

<file path=ppt/tags/tag182.xml><?xml version="1.0" encoding="utf-8"?>
<p:tagLst xmlns:p="http://schemas.openxmlformats.org/presentationml/2006/main">
  <p:tag name="KSO_WM_FULL_TEXT_BEAUTIFY_COPY_ID" val="5"/>
</p:tagLst>
</file>

<file path=ppt/tags/tag183.xml><?xml version="1.0" encoding="utf-8"?>
<p:tagLst xmlns:p="http://schemas.openxmlformats.org/presentationml/2006/main">
  <p:tag name="KSO_WM_FULL_TEXT_BEAUTIFY_COPY_ID" val="8"/>
</p:tagLst>
</file>

<file path=ppt/tags/tag184.xml><?xml version="1.0" encoding="utf-8"?>
<p:tagLst xmlns:p="http://schemas.openxmlformats.org/presentationml/2006/main">
  <p:tag name="KSO_WM_FULL_TEXT_BEAUTIFY_COPY_ID" val="9"/>
</p:tagLst>
</file>

<file path=ppt/tags/tag185.xml><?xml version="1.0" encoding="utf-8"?>
<p:tagLst xmlns:p="http://schemas.openxmlformats.org/presentationml/2006/main">
  <p:tag name="KSO_WM_FULL_TEXT_BEAUTIFY_COPY_ID" val="11"/>
</p:tagLst>
</file>

<file path=ppt/tags/tag186.xml><?xml version="1.0" encoding="utf-8"?>
<p:tagLst xmlns:p="http://schemas.openxmlformats.org/presentationml/2006/main">
  <p:tag name="KSO_WM_FULL_TEXT_BEAUTIFY_COPY_ID" val="12"/>
</p:tagLst>
</file>

<file path=ppt/tags/tag187.xml><?xml version="1.0" encoding="utf-8"?>
<p:tagLst xmlns:p="http://schemas.openxmlformats.org/presentationml/2006/main">
  <p:tag name="KSO_WM_FULL_TEXT_BEAUTIFY_COPY_ID" val="13"/>
</p:tagLst>
</file>

<file path=ppt/tags/tag188.xml><?xml version="1.0" encoding="utf-8"?>
<p:tagLst xmlns:p="http://schemas.openxmlformats.org/presentationml/2006/main">
  <p:tag name="KSO_WM_FULL_TEXT_BEAUTIFY_COPY_ID" val="14"/>
</p:tagLst>
</file>

<file path=ppt/tags/tag189.xml><?xml version="1.0" encoding="utf-8"?>
<p:tagLst xmlns:p="http://schemas.openxmlformats.org/presentationml/2006/main">
  <p:tag name="KSO_WM_FULL_TEXT_BEAUTIFY_COPY_ID" val="15"/>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FULL_TEXT_BEAUTIFY_COPY_ID" val="16"/>
</p:tagLst>
</file>

<file path=ppt/tags/tag191.xml><?xml version="1.0" encoding="utf-8"?>
<p:tagLst xmlns:p="http://schemas.openxmlformats.org/presentationml/2006/main">
  <p:tag name="KSO_WM_FULL_TEXT_BEAUTIFY_COPY_ID" val="17"/>
</p:tagLst>
</file>

<file path=ppt/tags/tag192.xml><?xml version="1.0" encoding="utf-8"?>
<p:tagLst xmlns:p="http://schemas.openxmlformats.org/presentationml/2006/main">
  <p:tag name="KSO_WM_FULL_TEXT_BEAUTIFY_COPY_ID" val="150995205"/>
  <p:tag name="KSO_WM_TEMPLATE_CATEGORY" val="custom"/>
  <p:tag name="KSO_WM_TEMPLATE_INDEX" val="20206915"/>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b4ce258-a964-40dc-b233-bf44d494277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d4f71b5-ba20-48c2-b37f-2be500c4f6e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5.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25"/>
  <p:tag name="KSO_WM_UNIT_SHADOW_SCHEMECOLOR_INDEX" val="14"/>
</p:tagLst>
</file>

<file path=ppt/tags/tag196.xml><?xml version="1.0" encoding="utf-8"?>
<p:tagLst xmlns:p="http://schemas.openxmlformats.org/presentationml/2006/main">
  <p:tag name="KSO_WM_UNIT_SHADOW_SCHEMECOLOR_INDEX_BRIGHTNESS" val="-0.25"/>
  <p:tag name="KSO_WM_UNIT_SHADOW_SCHEMECOLOR_INDEX" val="14"/>
</p:tagLst>
</file>

<file path=ppt/tags/tag19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98.xml><?xml version="1.0" encoding="utf-8"?>
<p:tagLst xmlns:p="http://schemas.openxmlformats.org/presentationml/2006/main">
  <p:tag name="KSO_WM_SLIDE_BK_DARK_LIGHT" val=""/>
  <p:tag name="KSO_WM_SLIDE_BACKGROUND_TYPE" val="general"/>
  <p:tag name="KSO_WM_TEMPLATE_CATEGORY" val="custom"/>
  <p:tag name="KSO_WM_TEMPLATE_INDEX" val="20206915"/>
</p:tagLst>
</file>

<file path=ppt/tags/tag199.xml><?xml version="1.0" encoding="utf-8"?>
<p:tagLst xmlns:p="http://schemas.openxmlformats.org/presentationml/2006/main">
  <p:tag name="KSO_WM_FULL_TEXT_BEAUTIFY_COPY_ID"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FULL_TEXT_BEAUTIFY_COPY_ID" val="3"/>
</p:tagLst>
</file>

<file path=ppt/tags/tag201.xml><?xml version="1.0" encoding="utf-8"?>
<p:tagLst xmlns:p="http://schemas.openxmlformats.org/presentationml/2006/main">
  <p:tag name="KSO_WM_FULL_TEXT_BEAUTIFY_COPY_ID" val="5"/>
</p:tagLst>
</file>

<file path=ppt/tags/tag202.xml><?xml version="1.0" encoding="utf-8"?>
<p:tagLst xmlns:p="http://schemas.openxmlformats.org/presentationml/2006/main">
  <p:tag name="KSO_WM_FULL_TEXT_BEAUTIFY_COPY_ID" val="6"/>
</p:tagLst>
</file>

<file path=ppt/tags/tag203.xml><?xml version="1.0" encoding="utf-8"?>
<p:tagLst xmlns:p="http://schemas.openxmlformats.org/presentationml/2006/main">
  <p:tag name="KSO_WM_FULL_TEXT_BEAUTIFY_COPY_ID" val="8"/>
</p:tagLst>
</file>

<file path=ppt/tags/tag204.xml><?xml version="1.0" encoding="utf-8"?>
<p:tagLst xmlns:p="http://schemas.openxmlformats.org/presentationml/2006/main">
  <p:tag name="KSO_WM_FULL_TEXT_BEAUTIFY_COPY_ID" val="11"/>
</p:tagLst>
</file>

<file path=ppt/tags/tag205.xml><?xml version="1.0" encoding="utf-8"?>
<p:tagLst xmlns:p="http://schemas.openxmlformats.org/presentationml/2006/main">
  <p:tag name="KSO_WM_FULL_TEXT_BEAUTIFY_COPY_ID" val="12"/>
</p:tagLst>
</file>

<file path=ppt/tags/tag206.xml><?xml version="1.0" encoding="utf-8"?>
<p:tagLst xmlns:p="http://schemas.openxmlformats.org/presentationml/2006/main">
  <p:tag name="KSO_WM_FULL_TEXT_BEAUTIFY_COPY_ID" val="15"/>
</p:tagLst>
</file>

<file path=ppt/tags/tag207.xml><?xml version="1.0" encoding="utf-8"?>
<p:tagLst xmlns:p="http://schemas.openxmlformats.org/presentationml/2006/main">
  <p:tag name="KSO_WM_FULL_TEXT_BEAUTIFY_COPY_ID" val="8"/>
</p:tagLst>
</file>

<file path=ppt/tags/tag208.xml><?xml version="1.0" encoding="utf-8"?>
<p:tagLst xmlns:p="http://schemas.openxmlformats.org/presentationml/2006/main">
  <p:tag name="KSO_WM_FULL_TEXT_BEAUTIFY_COPY_ID" val="11"/>
</p:tagLst>
</file>

<file path=ppt/tags/tag209.xml><?xml version="1.0" encoding="utf-8"?>
<p:tagLst xmlns:p="http://schemas.openxmlformats.org/presentationml/2006/main">
  <p:tag name="KSO_WM_FULL_TEXT_BEAUTIFY_COPY_ID" val="1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FULL_TEXT_BEAUTIFY_COPY_ID" val="15"/>
</p:tagLst>
</file>

<file path=ppt/tags/tag211.xml><?xml version="1.0" encoding="utf-8"?>
<p:tagLst xmlns:p="http://schemas.openxmlformats.org/presentationml/2006/main">
  <p:tag name="KSO_WM_FULL_TEXT_BEAUTIFY_COPY_ID" val="8"/>
</p:tagLst>
</file>

<file path=ppt/tags/tag212.xml><?xml version="1.0" encoding="utf-8"?>
<p:tagLst xmlns:p="http://schemas.openxmlformats.org/presentationml/2006/main">
  <p:tag name="KSO_WM_FULL_TEXT_BEAUTIFY_COPY_ID" val="11"/>
</p:tagLst>
</file>

<file path=ppt/tags/tag213.xml><?xml version="1.0" encoding="utf-8"?>
<p:tagLst xmlns:p="http://schemas.openxmlformats.org/presentationml/2006/main">
  <p:tag name="KSO_WM_FULL_TEXT_BEAUTIFY_COPY_ID" val="12"/>
</p:tagLst>
</file>

<file path=ppt/tags/tag214.xml><?xml version="1.0" encoding="utf-8"?>
<p:tagLst xmlns:p="http://schemas.openxmlformats.org/presentationml/2006/main">
  <p:tag name="KSO_WM_FULL_TEXT_BEAUTIFY_COPY_ID" val="15"/>
</p:tagLst>
</file>

<file path=ppt/tags/tag215.xml><?xml version="1.0" encoding="utf-8"?>
<p:tagLst xmlns:p="http://schemas.openxmlformats.org/presentationml/2006/main">
  <p:tag name="KSO_WM_FULL_TEXT_BEAUTIFY_COPY_ID" val="8"/>
</p:tagLst>
</file>

<file path=ppt/tags/tag216.xml><?xml version="1.0" encoding="utf-8"?>
<p:tagLst xmlns:p="http://schemas.openxmlformats.org/presentationml/2006/main">
  <p:tag name="KSO_WM_FULL_TEXT_BEAUTIFY_COPY_ID" val="11"/>
</p:tagLst>
</file>

<file path=ppt/tags/tag217.xml><?xml version="1.0" encoding="utf-8"?>
<p:tagLst xmlns:p="http://schemas.openxmlformats.org/presentationml/2006/main">
  <p:tag name="KSO_WM_FULL_TEXT_BEAUTIFY_COPY_ID" val="12"/>
</p:tagLst>
</file>

<file path=ppt/tags/tag218.xml><?xml version="1.0" encoding="utf-8"?>
<p:tagLst xmlns:p="http://schemas.openxmlformats.org/presentationml/2006/main">
  <p:tag name="KSO_WM_FULL_TEXT_BEAUTIFY_COPY_ID" val="15"/>
</p:tagLst>
</file>

<file path=ppt/tags/tag219.xml><?xml version="1.0" encoding="utf-8"?>
<p:tagLst xmlns:p="http://schemas.openxmlformats.org/presentationml/2006/main">
  <p:tag name="KSO_WM_FULL_TEXT_BEAUTIFY_COPY_ID" val="8"/>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FULL_TEXT_BEAUTIFY_COPY_ID" val="11"/>
</p:tagLst>
</file>

<file path=ppt/tags/tag221.xml><?xml version="1.0" encoding="utf-8"?>
<p:tagLst xmlns:p="http://schemas.openxmlformats.org/presentationml/2006/main">
  <p:tag name="KSO_WM_FULL_TEXT_BEAUTIFY_COPY_ID" val="12"/>
</p:tagLst>
</file>

<file path=ppt/tags/tag222.xml><?xml version="1.0" encoding="utf-8"?>
<p:tagLst xmlns:p="http://schemas.openxmlformats.org/presentationml/2006/main">
  <p:tag name="KSO_WM_FULL_TEXT_BEAUTIFY_COPY_ID" val="15"/>
</p:tagLst>
</file>

<file path=ppt/tags/tag223.xml><?xml version="1.0" encoding="utf-8"?>
<p:tagLst xmlns:p="http://schemas.openxmlformats.org/presentationml/2006/main">
  <p:tag name="KSO_WM_FULL_TEXT_BEAUTIFY_COPY_ID" val="150995211"/>
  <p:tag name="KSO_WM_TEMPLATE_CATEGORY" val="custom"/>
  <p:tag name="KSO_WM_TEMPLATE_INDEX" val="20206915"/>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b4ce258-a964-40dc-b233-bf44d494277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d4f71b5-ba20-48c2-b37f-2be500c4f6e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6.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25"/>
  <p:tag name="KSO_WM_UNIT_SHADOW_SCHEMECOLOR_INDEX" val="14"/>
</p:tagLst>
</file>

<file path=ppt/tags/tag227.xml><?xml version="1.0" encoding="utf-8"?>
<p:tagLst xmlns:p="http://schemas.openxmlformats.org/presentationml/2006/main">
  <p:tag name="KSO_WM_UNIT_SHADOW_SCHEMECOLOR_INDEX_BRIGHTNESS" val="-0.25"/>
  <p:tag name="KSO_WM_UNIT_SHADOW_SCHEMECOLOR_INDEX" val="14"/>
</p:tagLst>
</file>

<file path=ppt/tags/tag228.xml><?xml version="1.0" encoding="utf-8"?>
<p:tagLst xmlns:p="http://schemas.openxmlformats.org/presentationml/2006/main">
  <p:tag name="KSO_WM_UNIT_SHADOW_SCHEMECOLOR_INDEX_BRIGHTNESS" val="-0.25"/>
  <p:tag name="KSO_WM_UNIT_SHADOW_SCHEMECOLOR_INDEX" val="14"/>
</p:tagLst>
</file>

<file path=ppt/tags/tag229.xml><?xml version="1.0" encoding="utf-8"?>
<p:tagLst xmlns:p="http://schemas.openxmlformats.org/presentationml/2006/main">
  <p:tag name="KSO_WM_UNIT_SHADOW_SCHEMECOLOR_INDEX_BRIGHTNESS" val="-0.25"/>
  <p:tag name="KSO_WM_UNIT_SHADOW_SCHEMECOLOR_INDEX" val="14"/>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SHADOW_SCHEMECOLOR_INDEX_BRIGHTNESS" val="-0.25"/>
  <p:tag name="KSO_WM_UNIT_SHADOW_SCHEMECOLOR_INDEX" val="14"/>
</p:tagLst>
</file>

<file path=ppt/tags/tag231.xml><?xml version="1.0" encoding="utf-8"?>
<p:tagLst xmlns:p="http://schemas.openxmlformats.org/presentationml/2006/main">
  <p:tag name="KSO_WM_UNIT_SHADOW_SCHEMECOLOR_INDEX_BRIGHTNESS" val="-0.25"/>
  <p:tag name="KSO_WM_UNIT_SHADOW_SCHEMECOLOR_INDEX" val="14"/>
</p:tagLst>
</file>

<file path=ppt/tags/tag232.xml><?xml version="1.0" encoding="utf-8"?>
<p:tagLst xmlns:p="http://schemas.openxmlformats.org/presentationml/2006/main">
  <p:tag name="KSO_WM_UNIT_SHADOW_SCHEMECOLOR_INDEX_BRIGHTNESS" val="-0.25"/>
  <p:tag name="KSO_WM_UNIT_SHADOW_SCHEMECOLOR_INDEX" val="14"/>
</p:tagLst>
</file>

<file path=ppt/tags/tag233.xml><?xml version="1.0" encoding="utf-8"?>
<p:tagLst xmlns:p="http://schemas.openxmlformats.org/presentationml/2006/main">
  <p:tag name="KSO_WM_UNIT_SHADOW_SCHEMECOLOR_INDEX_BRIGHTNESS" val="-0.25"/>
  <p:tag name="KSO_WM_UNIT_SHADOW_SCHEMECOLOR_INDEX" val="14"/>
</p:tagLst>
</file>

<file path=ppt/tags/tag234.xml><?xml version="1.0" encoding="utf-8"?>
<p:tagLst xmlns:p="http://schemas.openxmlformats.org/presentationml/2006/main">
  <p:tag name="KSO_WM_UNIT_SHADOW_SCHEMECOLOR_INDEX_BRIGHTNESS" val="-0.25"/>
  <p:tag name="KSO_WM_UNIT_SHADOW_SCHEMECOLOR_INDEX" val="14"/>
</p:tagLst>
</file>

<file path=ppt/tags/tag235.xml><?xml version="1.0" encoding="utf-8"?>
<p:tagLst xmlns:p="http://schemas.openxmlformats.org/presentationml/2006/main">
  <p:tag name="KSO_WM_UNIT_SHADOW_SCHEMECOLOR_INDEX_BRIGHTNESS" val="-0.25"/>
  <p:tag name="KSO_WM_UNIT_SHADOW_SCHEMECOLOR_INDEX" val="14"/>
</p:tagLst>
</file>

<file path=ppt/tags/tag236.xml><?xml version="1.0" encoding="utf-8"?>
<p:tagLst xmlns:p="http://schemas.openxmlformats.org/presentationml/2006/main">
  <p:tag name="KSO_WM_SLIDE_BK_DARK_LIGHT" val=""/>
  <p:tag name="KSO_WM_SLIDE_BACKGROUND_TYPE" val="general"/>
  <p:tag name="KSO_WM_TEMPLATE_CATEGORY" val="custom"/>
  <p:tag name="KSO_WM_TEMPLATE_INDEX" val="20206915"/>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b4ce258-a964-40dc-b233-bf44d494277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d4f71b5-ba20-48c2-b37f-2be500c4f6e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9.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25"/>
  <p:tag name="KSO_WM_UNIT_SHADOW_SCHEMECOLOR_INDEX" val="14"/>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10*a*1"/>
  <p:tag name="KSO_WM_UNIT_CLEAR" val="1"/>
  <p:tag name="KSO_WM_UNIT_LAYERLEVEL" val="1"/>
  <p:tag name="KSO_WM_UNIT_VALUE" val="22"/>
  <p:tag name="KSO_WM_UNIT_ISCONTENTSTITLE" val="0"/>
  <p:tag name="KSO_WM_UNIT_HIGHLIGHT" val="0"/>
  <p:tag name="KSO_WM_UNIT_COMPATIBLE" val="0"/>
  <p:tag name="KSO_WM_BEAUTIFY_FLAG" val="#wm#"/>
  <p:tag name="KSO_WM_UNIT_PRESET_TEXT" val="请在此处添加标题"/>
</p:tagLst>
</file>

<file path=ppt/tags/tag241.xml><?xml version="1.0" encoding="utf-8"?>
<p:tagLst xmlns:p="http://schemas.openxmlformats.org/presentationml/2006/main">
  <p:tag name="KSO_WM_SLIDE_BK_DARK_LIGHT" val=""/>
  <p:tag name="KSO_WM_SLIDE_BACKGROUND_TYPE" val="general"/>
  <p:tag name="KSO_WM_TEMPLATE_CATEGORY" val="custom"/>
  <p:tag name="KSO_WM_TEMPLATE_INDEX" val="20206915"/>
</p:tagLst>
</file>

<file path=ppt/tags/tag242.xml><?xml version="1.0" encoding="utf-8"?>
<p:tagLst xmlns:p="http://schemas.openxmlformats.org/presentationml/2006/main">
  <p:tag name="KSO_WM_FULL_TEXT_BEAUTIFY_COPY_ID" val="6"/>
</p:tagLst>
</file>

<file path=ppt/tags/tag243.xml><?xml version="1.0" encoding="utf-8"?>
<p:tagLst xmlns:p="http://schemas.openxmlformats.org/presentationml/2006/main">
  <p:tag name="KSO_WM_FULL_TEXT_BEAUTIFY_COPY_ID" val="7"/>
</p:tagLst>
</file>

<file path=ppt/tags/tag244.xml><?xml version="1.0" encoding="utf-8"?>
<p:tagLst xmlns:p="http://schemas.openxmlformats.org/presentationml/2006/main">
  <p:tag name="KSO_WM_FULL_TEXT_BEAUTIFY_COPY_ID" val="4"/>
</p:tagLst>
</file>

<file path=ppt/tags/tag245.xml><?xml version="1.0" encoding="utf-8"?>
<p:tagLst xmlns:p="http://schemas.openxmlformats.org/presentationml/2006/main">
  <p:tag name="KSO_WM_FULL_TEXT_BEAUTIFY_COPY_ID" val="5"/>
</p:tagLst>
</file>

<file path=ppt/tags/tag246.xml><?xml version="1.0" encoding="utf-8"?>
<p:tagLst xmlns:p="http://schemas.openxmlformats.org/presentationml/2006/main">
  <p:tag name="KSO_WM_FULL_TEXT_BEAUTIFY_COPY_ID" val="8"/>
</p:tagLst>
</file>

<file path=ppt/tags/tag247.xml><?xml version="1.0" encoding="utf-8"?>
<p:tagLst xmlns:p="http://schemas.openxmlformats.org/presentationml/2006/main">
  <p:tag name="KSO_WM_FULL_TEXT_BEAUTIFY_COPY_ID" val="9"/>
</p:tagLst>
</file>

<file path=ppt/tags/tag248.xml><?xml version="1.0" encoding="utf-8"?>
<p:tagLst xmlns:p="http://schemas.openxmlformats.org/presentationml/2006/main">
  <p:tag name="KSO_WM_FULL_TEXT_BEAUTIFY_COPY_ID" val="11"/>
</p:tagLst>
</file>

<file path=ppt/tags/tag249.xml><?xml version="1.0" encoding="utf-8"?>
<p:tagLst xmlns:p="http://schemas.openxmlformats.org/presentationml/2006/main">
  <p:tag name="KSO_WM_FULL_TEXT_BEAUTIFY_COPY_ID" val="1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FULL_TEXT_BEAUTIFY_COPY_ID" val="13"/>
</p:tagLst>
</file>

<file path=ppt/tags/tag251.xml><?xml version="1.0" encoding="utf-8"?>
<p:tagLst xmlns:p="http://schemas.openxmlformats.org/presentationml/2006/main">
  <p:tag name="KSO_WM_FULL_TEXT_BEAUTIFY_COPY_ID" val="14"/>
</p:tagLst>
</file>

<file path=ppt/tags/tag252.xml><?xml version="1.0" encoding="utf-8"?>
<p:tagLst xmlns:p="http://schemas.openxmlformats.org/presentationml/2006/main">
  <p:tag name="KSO_WM_FULL_TEXT_BEAUTIFY_COPY_ID" val="15"/>
</p:tagLst>
</file>

<file path=ppt/tags/tag253.xml><?xml version="1.0" encoding="utf-8"?>
<p:tagLst xmlns:p="http://schemas.openxmlformats.org/presentationml/2006/main">
  <p:tag name="KSO_WM_FULL_TEXT_BEAUTIFY_COPY_ID" val="16"/>
</p:tagLst>
</file>

<file path=ppt/tags/tag254.xml><?xml version="1.0" encoding="utf-8"?>
<p:tagLst xmlns:p="http://schemas.openxmlformats.org/presentationml/2006/main">
  <p:tag name="KSO_WM_FULL_TEXT_BEAUTIFY_COPY_ID" val="17"/>
</p:tagLst>
</file>

<file path=ppt/tags/tag255.xml><?xml version="1.0" encoding="utf-8"?>
<p:tagLst xmlns:p="http://schemas.openxmlformats.org/presentationml/2006/main">
  <p:tag name="KSO_WM_FULL_TEXT_BEAUTIFY_COPY_ID" val="150995206"/>
  <p:tag name="KSO_WM_TEMPLATE_CATEGORY" val="custom"/>
  <p:tag name="KSO_WM_TEMPLATE_INDEX" val="20206915"/>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b4ce258-a964-40dc-b233-bf44d494277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d4f71b5-ba20-48c2-b37f-2be500c4f6e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8.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25"/>
  <p:tag name="KSO_WM_UNIT_SHADOW_SCHEMECOLOR_INDEX" val="14"/>
</p:tagLst>
</file>

<file path=ppt/tags/tag259.xml><?xml version="1.0" encoding="utf-8"?>
<p:tagLst xmlns:p="http://schemas.openxmlformats.org/presentationml/2006/main">
  <p:tag name="KSO_WM_UNIT_SHADOW_SCHEMECOLOR_INDEX_BRIGHTNESS" val="-0.25"/>
  <p:tag name="KSO_WM_UNIT_SHADOW_SCHEMECOLOR_INDEX" val="14"/>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SHADOW_SCHEMECOLOR_INDEX_BRIGHTNESS" val="-0.25"/>
  <p:tag name="KSO_WM_UNIT_SHADOW_SCHEMECOLOR_INDEX" val="14"/>
</p:tagLst>
</file>

<file path=ppt/tags/tag261.xml><?xml version="1.0" encoding="utf-8"?>
<p:tagLst xmlns:p="http://schemas.openxmlformats.org/presentationml/2006/main">
  <p:tag name="KSO_WM_UNIT_SHADOW_SCHEMECOLOR_INDEX_BRIGHTNESS" val="-0.25"/>
  <p:tag name="KSO_WM_UNIT_SHADOW_SCHEMECOLOR_INDEX" val="14"/>
</p:tagLst>
</file>

<file path=ppt/tags/tag262.xml><?xml version="1.0" encoding="utf-8"?>
<p:tagLst xmlns:p="http://schemas.openxmlformats.org/presentationml/2006/main">
  <p:tag name="KSO_WM_UNIT_SHADOW_SCHEMECOLOR_INDEX_BRIGHTNESS" val="-0.25"/>
  <p:tag name="KSO_WM_UNIT_SHADOW_SCHEMECOLOR_INDEX" val="14"/>
</p:tagLst>
</file>

<file path=ppt/tags/tag263.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64.xml><?xml version="1.0" encoding="utf-8"?>
<p:tagLst xmlns:p="http://schemas.openxmlformats.org/presentationml/2006/main">
  <p:tag name="KSO_WM_SLIDE_BK_DARK_LIGHT" val=""/>
  <p:tag name="KSO_WM_SLIDE_BACKGROUND_TYPE" val="general"/>
  <p:tag name="KSO_WM_TEMPLATE_CATEGORY" val="custom"/>
  <p:tag name="KSO_WM_TEMPLATE_INDEX" val="20206915"/>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b4ce258-a964-40dc-b233-bf44d494277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d4f71b5-ba20-48c2-b37f-2be500c4f6e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25"/>
  <p:tag name="KSO_WM_UNIT_SHADOW_SCHEMECOLOR_INDEX" val="14"/>
</p:tagLst>
</file>

<file path=ppt/tags/tag269.xml><?xml version="1.0" encoding="utf-8"?>
<p:tagLst xmlns:p="http://schemas.openxmlformats.org/presentationml/2006/main">
  <p:tag name="KSO_WM_UNIT_SHADOW_SCHEMECOLOR_INDEX_BRIGHTNESS" val="-0.25"/>
  <p:tag name="KSO_WM_UNIT_SHADOW_SCHEMECOLOR_INDEX" val="14"/>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25"/>
  <p:tag name="KSO_WM_UNIT_SHADOW_SCHEMECOLOR_INDEX" val="14"/>
</p:tagLst>
</file>

<file path=ppt/tags/tag271.xml><?xml version="1.0" encoding="utf-8"?>
<p:tagLst xmlns:p="http://schemas.openxmlformats.org/presentationml/2006/main">
  <p:tag name="KSO_WM_UNIT_SHADOW_SCHEMECOLOR_INDEX_BRIGHTNESS" val="-0.25"/>
  <p:tag name="KSO_WM_UNIT_SHADOW_SCHEMECOLOR_INDEX" val="14"/>
</p:tagLst>
</file>

<file path=ppt/tags/tag272.xml><?xml version="1.0" encoding="utf-8"?>
<p:tagLst xmlns:p="http://schemas.openxmlformats.org/presentationml/2006/main">
  <p:tag name="KSO_WM_SLIDE_BK_DARK_LIGHT" val=""/>
  <p:tag name="KSO_WM_SLIDE_BACKGROUND_TYPE" val="general"/>
  <p:tag name="KSO_WM_TEMPLATE_CATEGORY" val="custom"/>
  <p:tag name="KSO_WM_TEMPLATE_INDEX" val="20206915"/>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b4ce258-a964-40dc-b233-bf44d494277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d4f71b5-ba20-48c2-b37f-2be500c4f6e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25"/>
  <p:tag name="KSO_WM_UNIT_SHADOW_SCHEMECOLOR_INDEX" val="14"/>
</p:tagLst>
</file>

<file path=ppt/tags/tag276.xml><?xml version="1.0" encoding="utf-8"?>
<p:tagLst xmlns:p="http://schemas.openxmlformats.org/presentationml/2006/main">
  <p:tag name="KSO_WM_UNIT_SHADOW_SCHEMECOLOR_INDEX_BRIGHTNESS" val="-0.25"/>
  <p:tag name="KSO_WM_UNIT_SHADOW_SCHEMECOLOR_INDEX" val="14"/>
</p:tagLst>
</file>

<file path=ppt/tags/tag27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78.xml><?xml version="1.0" encoding="utf-8"?>
<p:tagLst xmlns:p="http://schemas.openxmlformats.org/presentationml/2006/main">
  <p:tag name="KSO_WM_UNIT_SHADOW_SCHEMECOLOR_INDEX_BRIGHTNESS" val="-0.25"/>
  <p:tag name="KSO_WM_UNIT_SHADOW_SCHEMECOLOR_INDEX" val="14"/>
</p:tagLst>
</file>

<file path=ppt/tags/tag279.xml><?xml version="1.0" encoding="utf-8"?>
<p:tagLst xmlns:p="http://schemas.openxmlformats.org/presentationml/2006/main">
  <p:tag name="KSO_WM_UNIT_SHADOW_SCHEMECOLOR_INDEX_BRIGHTNESS" val="-0.25"/>
  <p:tag name="KSO_WM_UNIT_SHADOW_SCHEMECOLOR_INDEX" val="14"/>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SLIDE_BK_DARK_LIGHT" val=""/>
  <p:tag name="KSO_WM_SLIDE_BACKGROUND_TYPE" val="general"/>
  <p:tag name="KSO_WM_TEMPLATE_CATEGORY" val="custom"/>
  <p:tag name="KSO_WM_TEMPLATE_INDEX" val="20206915"/>
</p:tagLst>
</file>

<file path=ppt/tags/tag281.xml><?xml version="1.0" encoding="utf-8"?>
<p:tagLst xmlns:p="http://schemas.openxmlformats.org/presentationml/2006/main">
  <p:tag name="KSO_WM_FULL_TEXT_BEAUTIFY_COPY_ID" val="6"/>
</p:tagLst>
</file>

<file path=ppt/tags/tag282.xml><?xml version="1.0" encoding="utf-8"?>
<p:tagLst xmlns:p="http://schemas.openxmlformats.org/presentationml/2006/main">
  <p:tag name="KSO_WM_FULL_TEXT_BEAUTIFY_COPY_ID" val="7"/>
</p:tagLst>
</file>

<file path=ppt/tags/tag283.xml><?xml version="1.0" encoding="utf-8"?>
<p:tagLst xmlns:p="http://schemas.openxmlformats.org/presentationml/2006/main">
  <p:tag name="KSO_WM_FULL_TEXT_BEAUTIFY_COPY_ID" val="4"/>
</p:tagLst>
</file>

<file path=ppt/tags/tag284.xml><?xml version="1.0" encoding="utf-8"?>
<p:tagLst xmlns:p="http://schemas.openxmlformats.org/presentationml/2006/main">
  <p:tag name="KSO_WM_FULL_TEXT_BEAUTIFY_COPY_ID" val="5"/>
</p:tagLst>
</file>

<file path=ppt/tags/tag285.xml><?xml version="1.0" encoding="utf-8"?>
<p:tagLst xmlns:p="http://schemas.openxmlformats.org/presentationml/2006/main">
  <p:tag name="KSO_WM_FULL_TEXT_BEAUTIFY_COPY_ID" val="8"/>
</p:tagLst>
</file>

<file path=ppt/tags/tag286.xml><?xml version="1.0" encoding="utf-8"?>
<p:tagLst xmlns:p="http://schemas.openxmlformats.org/presentationml/2006/main">
  <p:tag name="KSO_WM_FULL_TEXT_BEAUTIFY_COPY_ID" val="9"/>
</p:tagLst>
</file>

<file path=ppt/tags/tag287.xml><?xml version="1.0" encoding="utf-8"?>
<p:tagLst xmlns:p="http://schemas.openxmlformats.org/presentationml/2006/main">
  <p:tag name="KSO_WM_FULL_TEXT_BEAUTIFY_COPY_ID" val="11"/>
</p:tagLst>
</file>

<file path=ppt/tags/tag288.xml><?xml version="1.0" encoding="utf-8"?>
<p:tagLst xmlns:p="http://schemas.openxmlformats.org/presentationml/2006/main">
  <p:tag name="KSO_WM_FULL_TEXT_BEAUTIFY_COPY_ID" val="12"/>
</p:tagLst>
</file>

<file path=ppt/tags/tag289.xml><?xml version="1.0" encoding="utf-8"?>
<p:tagLst xmlns:p="http://schemas.openxmlformats.org/presentationml/2006/main">
  <p:tag name="KSO_WM_FULL_TEXT_BEAUTIFY_COPY_ID" val="13"/>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FULL_TEXT_BEAUTIFY_COPY_ID" val="14"/>
</p:tagLst>
</file>

<file path=ppt/tags/tag291.xml><?xml version="1.0" encoding="utf-8"?>
<p:tagLst xmlns:p="http://schemas.openxmlformats.org/presentationml/2006/main">
  <p:tag name="KSO_WM_FULL_TEXT_BEAUTIFY_COPY_ID" val="15"/>
</p:tagLst>
</file>

<file path=ppt/tags/tag292.xml><?xml version="1.0" encoding="utf-8"?>
<p:tagLst xmlns:p="http://schemas.openxmlformats.org/presentationml/2006/main">
  <p:tag name="KSO_WM_FULL_TEXT_BEAUTIFY_COPY_ID" val="16"/>
</p:tagLst>
</file>

<file path=ppt/tags/tag293.xml><?xml version="1.0" encoding="utf-8"?>
<p:tagLst xmlns:p="http://schemas.openxmlformats.org/presentationml/2006/main">
  <p:tag name="KSO_WM_FULL_TEXT_BEAUTIFY_COPY_ID" val="17"/>
</p:tagLst>
</file>

<file path=ppt/tags/tag294.xml><?xml version="1.0" encoding="utf-8"?>
<p:tagLst xmlns:p="http://schemas.openxmlformats.org/presentationml/2006/main">
  <p:tag name="KSO_WM_FULL_TEXT_BEAUTIFY_COPY_ID" val="150995207"/>
  <p:tag name="KSO_WM_TEMPLATE_CATEGORY" val="custom"/>
  <p:tag name="KSO_WM_TEMPLATE_INDEX" val="20206915"/>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b4ce258-a964-40dc-b233-bf44d494277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d4f71b5-ba20-48c2-b37f-2be500c4f6e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UNIT_SHADOW_SCHEMECOLOR_INDEX_BRIGHTNESS" val="-0.25"/>
  <p:tag name="KSO_WM_UNIT_SHADOW_SCHEMECOLOR_INDEX" val="14"/>
</p:tagLst>
</file>

<file path=ppt/tags/tag298.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25"/>
  <p:tag name="KSO_WM_UNIT_SHADOW_SCHEMECOLOR_INDEX" val="14"/>
</p:tagLst>
</file>

<file path=ppt/tags/tag299.xml><?xml version="1.0" encoding="utf-8"?>
<p:tagLst xmlns:p="http://schemas.openxmlformats.org/presentationml/2006/main">
  <p:tag name="KSO_WM_UNIT_SHADOW_SCHEMECOLOR_INDEX_BRIGHTNESS" val="-0.25"/>
  <p:tag name="KSO_WM_UNIT_SHADOW_SCHEMECOLOR_INDEX" val="14"/>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25"/>
  <p:tag name="KSO_WM_UNIT_SHADOW_SCHEMECOLOR_INDEX" val="14"/>
</p:tagLst>
</file>

<file path=ppt/tags/tag301.xml><?xml version="1.0" encoding="utf-8"?>
<p:tagLst xmlns:p="http://schemas.openxmlformats.org/presentationml/2006/main">
  <p:tag name="KSO_WM_UNIT_SHADOW_SCHEMECOLOR_INDEX_BRIGHTNESS" val="-0.25"/>
  <p:tag name="KSO_WM_UNIT_SHADOW_SCHEMECOLOR_INDEX" val="14"/>
</p:tagLst>
</file>

<file path=ppt/tags/tag30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03.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04.xml><?xml version="1.0" encoding="utf-8"?>
<p:tagLst xmlns:p="http://schemas.openxmlformats.org/presentationml/2006/main">
  <p:tag name="KSO_WM_UNIT_SHADOW_SCHEMECOLOR_INDEX_BRIGHTNESS" val="-0.25"/>
  <p:tag name="KSO_WM_UNIT_SHADOW_SCHEMECOLOR_INDEX" val="14"/>
</p:tagLst>
</file>

<file path=ppt/tags/tag305.xml><?xml version="1.0" encoding="utf-8"?>
<p:tagLst xmlns:p="http://schemas.openxmlformats.org/presentationml/2006/main">
  <p:tag name="KSO_WM_UNIT_SHADOW_SCHEMECOLOR_INDEX_BRIGHTNESS" val="-0.25"/>
  <p:tag name="KSO_WM_UNIT_SHADOW_SCHEMECOLOR_INDEX" val="14"/>
</p:tagLst>
</file>

<file path=ppt/tags/tag306.xml><?xml version="1.0" encoding="utf-8"?>
<p:tagLst xmlns:p="http://schemas.openxmlformats.org/presentationml/2006/main">
  <p:tag name="KSO_WM_UNIT_SHADOW_SCHEMECOLOR_INDEX_BRIGHTNESS" val="-0.25"/>
  <p:tag name="KSO_WM_UNIT_SHADOW_SCHEMECOLOR_INDEX" val="14"/>
</p:tagLst>
</file>

<file path=ppt/tags/tag307.xml><?xml version="1.0" encoding="utf-8"?>
<p:tagLst xmlns:p="http://schemas.openxmlformats.org/presentationml/2006/main">
  <p:tag name="KSO_WM_UNIT_SHADOW_SCHEMECOLOR_INDEX_BRIGHTNESS" val="-0.25"/>
  <p:tag name="KSO_WM_UNIT_SHADOW_SCHEMECOLOR_INDEX" val="14"/>
</p:tagLst>
</file>

<file path=ppt/tags/tag308.xml><?xml version="1.0" encoding="utf-8"?>
<p:tagLst xmlns:p="http://schemas.openxmlformats.org/presentationml/2006/main">
  <p:tag name="KSO_WM_SLIDE_BK_DARK_LIGHT" val=""/>
  <p:tag name="KSO_WM_SLIDE_BACKGROUND_TYPE" val="general"/>
  <p:tag name="KSO_WM_TEMPLATE_CATEGORY" val="custom"/>
  <p:tag name="KSO_WM_TEMPLATE_INDEX" val="20206915"/>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b4ce258-a964-40dc-b233-bf44d494277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d4f71b5-ba20-48c2-b37f-2be500c4f6e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1.xml><?xml version="1.0" encoding="utf-8"?>
<p:tagLst xmlns:p="http://schemas.openxmlformats.org/presentationml/2006/main">
  <p:tag name="KSO_WM_UNIT_SHADOW_SCHEMECOLOR_INDEX_BRIGHTNESS" val="-0.25"/>
  <p:tag name="KSO_WM_UNIT_SHADOW_SCHEMECOLOR_INDEX" val="14"/>
</p:tagLst>
</file>

<file path=ppt/tags/tag31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13.xml><?xml version="1.0" encoding="utf-8"?>
<p:tagLst xmlns:p="http://schemas.openxmlformats.org/presentationml/2006/main">
  <p:tag name="KSO_WM_UNIT_PLACING_PICTURE_USER_VIEWPORT" val="{&quot;height&quot;:6840,&quot;width&quot;:12516}"/>
</p:tagLst>
</file>

<file path=ppt/tags/tag314.xml><?xml version="1.0" encoding="utf-8"?>
<p:tagLst xmlns:p="http://schemas.openxmlformats.org/presentationml/2006/main">
  <p:tag name="KSO_WM_SLIDE_BK_DARK_LIGHT" val=""/>
  <p:tag name="KSO_WM_SLIDE_BACKGROUND_TYPE" val="general"/>
  <p:tag name="KSO_WM_TEMPLATE_CATEGORY" val="custom"/>
  <p:tag name="KSO_WM_TEMPLATE_INDEX" val="20206915"/>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b4ce258-a964-40dc-b233-bf44d494277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d4f71b5-ba20-48c2-b37f-2be500c4f6e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7.xml><?xml version="1.0" encoding="utf-8"?>
<p:tagLst xmlns:p="http://schemas.openxmlformats.org/presentationml/2006/main">
  <p:tag name="KSO_WM_UNIT_SHADOW_SCHEMECOLOR_INDEX_BRIGHTNESS" val="-0.25"/>
  <p:tag name="KSO_WM_UNIT_SHADOW_SCHEMECOLOR_INDEX" val="14"/>
</p:tagLst>
</file>

<file path=ppt/tags/tag318.xml><?xml version="1.0" encoding="utf-8"?>
<p:tagLst xmlns:p="http://schemas.openxmlformats.org/presentationml/2006/main">
  <p:tag name="KSO_WM_UNIT_SHADOW_SCHEMECOLOR_INDEX_BRIGHTNESS" val="-0.25"/>
  <p:tag name="KSO_WM_UNIT_SHADOW_SCHEMECOLOR_INDEX" val="14"/>
</p:tagLst>
</file>

<file path=ppt/tags/tag319.xml><?xml version="1.0" encoding="utf-8"?>
<p:tagLst xmlns:p="http://schemas.openxmlformats.org/presentationml/2006/main">
  <p:tag name="KSO_WM_UNIT_SHADOW_SCHEMECOLOR_INDEX_BRIGHTNESS" val="-0.25"/>
  <p:tag name="KSO_WM_UNIT_SHADOW_SCHEMECOLOR_INDEX" val="14"/>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21.xml><?xml version="1.0" encoding="utf-8"?>
<p:tagLst xmlns:p="http://schemas.openxmlformats.org/presentationml/2006/main">
  <p:tag name="KSO_WM_SLIDE_BK_DARK_LIGHT" val=""/>
  <p:tag name="KSO_WM_SLIDE_BACKGROUND_TYPE" val="general"/>
  <p:tag name="KSO_WM_TEMPLATE_CATEGORY" val="custom"/>
  <p:tag name="KSO_WM_TEMPLATE_INDEX" val="20206915"/>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b4ce258-a964-40dc-b233-bf44d494277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d4f71b5-ba20-48c2-b37f-2be500c4f6e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4.xml><?xml version="1.0" encoding="utf-8"?>
<p:tagLst xmlns:p="http://schemas.openxmlformats.org/presentationml/2006/main">
  <p:tag name="KSO_WM_UNIT_SHADOW_SCHEMECOLOR_INDEX_BRIGHTNESS" val="-0.25"/>
  <p:tag name="KSO_WM_UNIT_SHADOW_SCHEMECOLOR_INDEX" val="14"/>
</p:tagLst>
</file>

<file path=ppt/tags/tag325.xml><?xml version="1.0" encoding="utf-8"?>
<p:tagLst xmlns:p="http://schemas.openxmlformats.org/presentationml/2006/main">
  <p:tag name="KSO_WM_UNIT_SHADOW_SCHEMECOLOR_INDEX_BRIGHTNESS" val="-0.25"/>
  <p:tag name="KSO_WM_UNIT_SHADOW_SCHEMECOLOR_INDEX" val="14"/>
</p:tagLst>
</file>

<file path=ppt/tags/tag32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27.xml><?xml version="1.0" encoding="utf-8"?>
<p:tagLst xmlns:p="http://schemas.openxmlformats.org/presentationml/2006/main">
  <p:tag name="KSO_WM_UNIT_SHADOW_SCHEMECOLOR_INDEX_BRIGHTNESS" val="-0.25"/>
  <p:tag name="KSO_WM_UNIT_SHADOW_SCHEMECOLOR_INDEX" val="14"/>
</p:tagLst>
</file>

<file path=ppt/tags/tag328.xml><?xml version="1.0" encoding="utf-8"?>
<p:tagLst xmlns:p="http://schemas.openxmlformats.org/presentationml/2006/main">
  <p:tag name="KSO_WM_SLIDE_BK_DARK_LIGHT" val=""/>
  <p:tag name="KSO_WM_SLIDE_BACKGROUND_TYPE" val="general"/>
  <p:tag name="KSO_WM_TEMPLATE_CATEGORY" val="custom"/>
  <p:tag name="KSO_WM_TEMPLATE_INDEX" val="20206915"/>
</p:tagLst>
</file>

<file path=ppt/tags/tag329.xml><?xml version="1.0" encoding="utf-8"?>
<p:tagLst xmlns:p="http://schemas.openxmlformats.org/presentationml/2006/main">
  <p:tag name="KSO_WM_FULL_TEXT_BEAUTIFY_COPY_ID" val="6"/>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FULL_TEXT_BEAUTIFY_COPY_ID" val="7"/>
</p:tagLst>
</file>

<file path=ppt/tags/tag331.xml><?xml version="1.0" encoding="utf-8"?>
<p:tagLst xmlns:p="http://schemas.openxmlformats.org/presentationml/2006/main">
  <p:tag name="KSO_WM_FULL_TEXT_BEAUTIFY_COPY_ID" val="4"/>
</p:tagLst>
</file>

<file path=ppt/tags/tag332.xml><?xml version="1.0" encoding="utf-8"?>
<p:tagLst xmlns:p="http://schemas.openxmlformats.org/presentationml/2006/main">
  <p:tag name="KSO_WM_FULL_TEXT_BEAUTIFY_COPY_ID" val="5"/>
</p:tagLst>
</file>

<file path=ppt/tags/tag333.xml><?xml version="1.0" encoding="utf-8"?>
<p:tagLst xmlns:p="http://schemas.openxmlformats.org/presentationml/2006/main">
  <p:tag name="KSO_WM_FULL_TEXT_BEAUTIFY_COPY_ID" val="8"/>
</p:tagLst>
</file>

<file path=ppt/tags/tag334.xml><?xml version="1.0" encoding="utf-8"?>
<p:tagLst xmlns:p="http://schemas.openxmlformats.org/presentationml/2006/main">
  <p:tag name="KSO_WM_FULL_TEXT_BEAUTIFY_COPY_ID" val="9"/>
</p:tagLst>
</file>

<file path=ppt/tags/tag335.xml><?xml version="1.0" encoding="utf-8"?>
<p:tagLst xmlns:p="http://schemas.openxmlformats.org/presentationml/2006/main">
  <p:tag name="KSO_WM_FULL_TEXT_BEAUTIFY_COPY_ID" val="11"/>
</p:tagLst>
</file>

<file path=ppt/tags/tag336.xml><?xml version="1.0" encoding="utf-8"?>
<p:tagLst xmlns:p="http://schemas.openxmlformats.org/presentationml/2006/main">
  <p:tag name="KSO_WM_FULL_TEXT_BEAUTIFY_COPY_ID" val="12"/>
</p:tagLst>
</file>

<file path=ppt/tags/tag337.xml><?xml version="1.0" encoding="utf-8"?>
<p:tagLst xmlns:p="http://schemas.openxmlformats.org/presentationml/2006/main">
  <p:tag name="KSO_WM_FULL_TEXT_BEAUTIFY_COPY_ID" val="13"/>
</p:tagLst>
</file>

<file path=ppt/tags/tag338.xml><?xml version="1.0" encoding="utf-8"?>
<p:tagLst xmlns:p="http://schemas.openxmlformats.org/presentationml/2006/main">
  <p:tag name="KSO_WM_FULL_TEXT_BEAUTIFY_COPY_ID" val="14"/>
</p:tagLst>
</file>

<file path=ppt/tags/tag339.xml><?xml version="1.0" encoding="utf-8"?>
<p:tagLst xmlns:p="http://schemas.openxmlformats.org/presentationml/2006/main">
  <p:tag name="KSO_WM_FULL_TEXT_BEAUTIFY_COPY_ID" val="15"/>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FULL_TEXT_BEAUTIFY_COPY_ID" val="16"/>
</p:tagLst>
</file>

<file path=ppt/tags/tag341.xml><?xml version="1.0" encoding="utf-8"?>
<p:tagLst xmlns:p="http://schemas.openxmlformats.org/presentationml/2006/main">
  <p:tag name="KSO_WM_FULL_TEXT_BEAUTIFY_COPY_ID" val="17"/>
</p:tagLst>
</file>

<file path=ppt/tags/tag342.xml><?xml version="1.0" encoding="utf-8"?>
<p:tagLst xmlns:p="http://schemas.openxmlformats.org/presentationml/2006/main">
  <p:tag name="KSO_WM_FULL_TEXT_BEAUTIFY_COPY_ID" val="150995208"/>
  <p:tag name="KSO_WM_TEMPLATE_CATEGORY" val="custom"/>
  <p:tag name="KSO_WM_TEMPLATE_INDEX" val="20206915"/>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b4ce258-a964-40dc-b233-bf44d494277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d4f71b5-ba20-48c2-b37f-2be500c4f6e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5.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25"/>
  <p:tag name="KSO_WM_UNIT_SHADOW_SCHEMECOLOR_INDEX" val="14"/>
</p:tagLst>
</file>

<file path=ppt/tags/tag346.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63*l_h_f*1_1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347.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63*l_h_f*1_2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348.xml><?xml version="1.0" encoding="utf-8"?>
<p:tagLst xmlns:p="http://schemas.openxmlformats.org/presentationml/2006/main">
  <p:tag name="KSO_WM_UNIT_SHADOW_SCHEMECOLOR_INDEX_BRIGHTNESS" val="-0.25"/>
  <p:tag name="KSO_WM_UNIT_SHADOW_SCHEMECOLOR_INDEX" val="14"/>
</p:tagLst>
</file>

<file path=ppt/tags/tag349.xml><?xml version="1.0" encoding="utf-8"?>
<p:tagLst xmlns:p="http://schemas.openxmlformats.org/presentationml/2006/main">
  <p:tag name="KSO_WM_UNIT_SHADOW_SCHEMECOLOR_INDEX_BRIGHTNESS" val="-0.25"/>
  <p:tag name="KSO_WM_UNIT_SHADOW_SCHEMECOLOR_INDEX" val="14"/>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25"/>
  <p:tag name="KSO_WM_UNIT_SHADOW_SCHEMECOLOR_INDEX" val="14"/>
</p:tagLst>
</file>

<file path=ppt/tags/tag351.xml><?xml version="1.0" encoding="utf-8"?>
<p:tagLst xmlns:p="http://schemas.openxmlformats.org/presentationml/2006/main">
  <p:tag name="KSO_WM_UNIT_SHADOW_SCHEMECOLOR_INDEX_BRIGHTNESS" val="-0.25"/>
  <p:tag name="KSO_WM_UNIT_SHADOW_SCHEMECOLOR_INDEX" val="14"/>
</p:tagLst>
</file>

<file path=ppt/tags/tag352.xml><?xml version="1.0" encoding="utf-8"?>
<p:tagLst xmlns:p="http://schemas.openxmlformats.org/presentationml/2006/main">
  <p:tag name="KSO_WM_SLIDE_BK_DARK_LIGHT" val=""/>
  <p:tag name="KSO_WM_SLIDE_BACKGROUND_TYPE" val="general"/>
  <p:tag name="KSO_WM_TEMPLATE_CATEGORY" val="custom"/>
  <p:tag name="KSO_WM_TEMPLATE_INDEX" val="20206915"/>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b4ce258-a964-40dc-b233-bf44d494277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dd4f71b5-ba20-48c2-b37f-2be500c4f6e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5.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25"/>
  <p:tag name="KSO_WM_UNIT_SHADOW_SCHEMECOLOR_INDEX" val="14"/>
</p:tagLst>
</file>

<file path=ppt/tags/tag356.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25"/>
  <p:tag name="KSO_WM_UNIT_SHADOW_SCHEMECOLOR_INDEX" val="14"/>
</p:tagLst>
</file>

<file path=ppt/tags/tag357.xml><?xml version="1.0" encoding="utf-8"?>
<p:tagLst xmlns:p="http://schemas.openxmlformats.org/presentationml/2006/main">
  <p:tag name="KSO_WM_UNIT_SHADOW_SCHEMECOLOR_INDEX_BRIGHTNESS" val="-0.25"/>
  <p:tag name="KSO_WM_UNIT_SHADOW_SCHEMECOLOR_INDEX" val="14"/>
</p:tagLst>
</file>

<file path=ppt/tags/tag358.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59.xml><?xml version="1.0" encoding="utf-8"?>
<p:tagLst xmlns:p="http://schemas.openxmlformats.org/presentationml/2006/main">
  <p:tag name="KSO_WM_SLIDE_BK_DARK_LIGHT" val=""/>
  <p:tag name="KSO_WM_SLIDE_BACKGROUND_TYPE" val="general"/>
  <p:tag name="KSO_WM_TEMPLATE_CATEGORY" val="custom"/>
  <p:tag name="KSO_WM_TEMPLATE_INDEX" val="20206915"/>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FULL_TEXT_BEAUTIFY_COPY_ID" val="6"/>
</p:tagLst>
</file>

<file path=ppt/tags/tag361.xml><?xml version="1.0" encoding="utf-8"?>
<p:tagLst xmlns:p="http://schemas.openxmlformats.org/presentationml/2006/main">
  <p:tag name="KSO_WM_FULL_TEXT_BEAUTIFY_COPY_ID" val="7"/>
</p:tagLst>
</file>

<file path=ppt/tags/tag362.xml><?xml version="1.0" encoding="utf-8"?>
<p:tagLst xmlns:p="http://schemas.openxmlformats.org/presentationml/2006/main">
  <p:tag name="KSO_WM_FULL_TEXT_BEAUTIFY_COPY_ID" val="4"/>
</p:tagLst>
</file>

<file path=ppt/tags/tag363.xml><?xml version="1.0" encoding="utf-8"?>
<p:tagLst xmlns:p="http://schemas.openxmlformats.org/presentationml/2006/main">
  <p:tag name="KSO_WM_FULL_TEXT_BEAUTIFY_COPY_ID" val="5"/>
</p:tagLst>
</file>

<file path=ppt/tags/tag364.xml><?xml version="1.0" encoding="utf-8"?>
<p:tagLst xmlns:p="http://schemas.openxmlformats.org/presentationml/2006/main">
  <p:tag name="KSO_WM_FULL_TEXT_BEAUTIFY_COPY_ID" val="8"/>
</p:tagLst>
</file>

<file path=ppt/tags/tag365.xml><?xml version="1.0" encoding="utf-8"?>
<p:tagLst xmlns:p="http://schemas.openxmlformats.org/presentationml/2006/main">
  <p:tag name="KSO_WM_FULL_TEXT_BEAUTIFY_COPY_ID" val="9"/>
</p:tagLst>
</file>

<file path=ppt/tags/tag366.xml><?xml version="1.0" encoding="utf-8"?>
<p:tagLst xmlns:p="http://schemas.openxmlformats.org/presentationml/2006/main">
  <p:tag name="KSO_WM_FULL_TEXT_BEAUTIFY_COPY_ID" val="11"/>
</p:tagLst>
</file>

<file path=ppt/tags/tag367.xml><?xml version="1.0" encoding="utf-8"?>
<p:tagLst xmlns:p="http://schemas.openxmlformats.org/presentationml/2006/main">
  <p:tag name="KSO_WM_FULL_TEXT_BEAUTIFY_COPY_ID" val="12"/>
</p:tagLst>
</file>

<file path=ppt/tags/tag368.xml><?xml version="1.0" encoding="utf-8"?>
<p:tagLst xmlns:p="http://schemas.openxmlformats.org/presentationml/2006/main">
  <p:tag name="KSO_WM_FULL_TEXT_BEAUTIFY_COPY_ID" val="13"/>
</p:tagLst>
</file>

<file path=ppt/tags/tag369.xml><?xml version="1.0" encoding="utf-8"?>
<p:tagLst xmlns:p="http://schemas.openxmlformats.org/presentationml/2006/main">
  <p:tag name="KSO_WM_FULL_TEXT_BEAUTIFY_COPY_ID" val="14"/>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FULL_TEXT_BEAUTIFY_COPY_ID" val="15"/>
</p:tagLst>
</file>

<file path=ppt/tags/tag371.xml><?xml version="1.0" encoding="utf-8"?>
<p:tagLst xmlns:p="http://schemas.openxmlformats.org/presentationml/2006/main">
  <p:tag name="KSO_WM_FULL_TEXT_BEAUTIFY_COPY_ID" val="16"/>
</p:tagLst>
</file>

<file path=ppt/tags/tag372.xml><?xml version="1.0" encoding="utf-8"?>
<p:tagLst xmlns:p="http://schemas.openxmlformats.org/presentationml/2006/main">
  <p:tag name="KSO_WM_FULL_TEXT_BEAUTIFY_COPY_ID" val="17"/>
</p:tagLst>
</file>

<file path=ppt/tags/tag373.xml><?xml version="1.0" encoding="utf-8"?>
<p:tagLst xmlns:p="http://schemas.openxmlformats.org/presentationml/2006/main">
  <p:tag name="KSO_WM_FULL_TEXT_BEAUTIFY_COPY_ID" val="150995208"/>
  <p:tag name="KSO_WM_TEMPLATE_CATEGORY" val="custom"/>
  <p:tag name="KSO_WM_TEMPLATE_INDEX" val="20206915"/>
</p:tagLst>
</file>

<file path=ppt/tags/tag374.xml><?xml version="1.0" encoding="utf-8"?>
<p:tagLst xmlns:p="http://schemas.openxmlformats.org/presentationml/2006/main">
  <p:tag name="KSO_WM_TEMPLATE_CATEGORY" val="custom"/>
  <p:tag name="KSO_WM_TEMPLATE_INDEX" val="20206915"/>
</p:tagLst>
</file>

<file path=ppt/tags/tag375.xml><?xml version="1.0" encoding="utf-8"?>
<p:tagLst xmlns:p="http://schemas.openxmlformats.org/presentationml/2006/main">
  <p:tag name="KSO_WM_TEMPLATE_CATEGORY" val="custom"/>
  <p:tag name="KSO_WM_TEMPLATE_INDEX" val="20206915"/>
</p:tagLst>
</file>

<file path=ppt/tags/tag376.xml><?xml version="1.0" encoding="utf-8"?>
<p:tagLst xmlns:p="http://schemas.openxmlformats.org/presentationml/2006/main">
  <p:tag name="KSO_WM_FULL_TEXT_BEAUTIFY_COPY_ID" val="6"/>
</p:tagLst>
</file>

<file path=ppt/tags/tag377.xml><?xml version="1.0" encoding="utf-8"?>
<p:tagLst xmlns:p="http://schemas.openxmlformats.org/presentationml/2006/main">
  <p:tag name="KSO_WM_FULL_TEXT_BEAUTIFY_COPY_ID" val="7"/>
</p:tagLst>
</file>

<file path=ppt/tags/tag378.xml><?xml version="1.0" encoding="utf-8"?>
<p:tagLst xmlns:p="http://schemas.openxmlformats.org/presentationml/2006/main">
  <p:tag name="KSO_WM_FULL_TEXT_BEAUTIFY_COPY_ID" val="4"/>
</p:tagLst>
</file>

<file path=ppt/tags/tag379.xml><?xml version="1.0" encoding="utf-8"?>
<p:tagLst xmlns:p="http://schemas.openxmlformats.org/presentationml/2006/main">
  <p:tag name="KSO_WM_FULL_TEXT_BEAUTIFY_COPY_ID" val="5"/>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FULL_TEXT_BEAUTIFY_COPY_ID" val="8"/>
</p:tagLst>
</file>

<file path=ppt/tags/tag381.xml><?xml version="1.0" encoding="utf-8"?>
<p:tagLst xmlns:p="http://schemas.openxmlformats.org/presentationml/2006/main">
  <p:tag name="KSO_WM_FULL_TEXT_BEAUTIFY_COPY_ID" val="9"/>
</p:tagLst>
</file>

<file path=ppt/tags/tag382.xml><?xml version="1.0" encoding="utf-8"?>
<p:tagLst xmlns:p="http://schemas.openxmlformats.org/presentationml/2006/main">
  <p:tag name="KSO_WM_FULL_TEXT_BEAUTIFY_COPY_ID" val="12"/>
</p:tagLst>
</file>

<file path=ppt/tags/tag383.xml><?xml version="1.0" encoding="utf-8"?>
<p:tagLst xmlns:p="http://schemas.openxmlformats.org/presentationml/2006/main">
  <p:tag name="KSO_WM_FULL_TEXT_BEAUTIFY_COPY_ID" val="11"/>
</p:tagLst>
</file>

<file path=ppt/tags/tag384.xml><?xml version="1.0" encoding="utf-8"?>
<p:tagLst xmlns:p="http://schemas.openxmlformats.org/presentationml/2006/main">
  <p:tag name="KSO_WM_FULL_TEXT_BEAUTIFY_COPY_ID" val="16"/>
</p:tagLst>
</file>

<file path=ppt/tags/tag385.xml><?xml version="1.0" encoding="utf-8"?>
<p:tagLst xmlns:p="http://schemas.openxmlformats.org/presentationml/2006/main">
  <p:tag name="KSO_WM_FULL_TEXT_BEAUTIFY_COPY_ID" val="13"/>
</p:tagLst>
</file>

<file path=ppt/tags/tag386.xml><?xml version="1.0" encoding="utf-8"?>
<p:tagLst xmlns:p="http://schemas.openxmlformats.org/presentationml/2006/main">
  <p:tag name="KSO_WM_FULL_TEXT_BEAUTIFY_COPY_ID" val="15"/>
</p:tagLst>
</file>

<file path=ppt/tags/tag387.xml><?xml version="1.0" encoding="utf-8"?>
<p:tagLst xmlns:p="http://schemas.openxmlformats.org/presentationml/2006/main">
  <p:tag name="KSO_WM_TEMPLATE_CATEGORY" val="custom"/>
  <p:tag name="KSO_WM_TEMPLATE_INDEX" val="20206915"/>
</p:tagLst>
</file>

<file path=ppt/tags/tag388.xml><?xml version="1.0" encoding="utf-8"?>
<p:tagLst xmlns:p="http://schemas.openxmlformats.org/presentationml/2006/main">
  <p:tag name="KSO_WM_TEMPLATE_CATEGORY" val="custom"/>
  <p:tag name="KSO_WM_TEMPLATE_INDEX" val="20206915"/>
</p:tagLst>
</file>

<file path=ppt/tags/tag389.xml><?xml version="1.0" encoding="utf-8"?>
<p:tagLst xmlns:p="http://schemas.openxmlformats.org/presentationml/2006/main">
  <p:tag name="KSO_WM_TEMPLATE_CATEGORY" val="custom"/>
  <p:tag name="KSO_WM_TEMPLATE_INDEX" val="20206915"/>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FULL_TEXT_BEAUTIFY_COPY_ID" val="41"/>
</p:tagLst>
</file>

<file path=ppt/tags/tag391.xml><?xml version="1.0" encoding="utf-8"?>
<p:tagLst xmlns:p="http://schemas.openxmlformats.org/presentationml/2006/main">
  <p:tag name="KSO_WM_FULL_TEXT_BEAUTIFY_COPY_ID" val="3"/>
</p:tagLst>
</file>

<file path=ppt/tags/tag392.xml><?xml version="1.0" encoding="utf-8"?>
<p:tagLst xmlns:p="http://schemas.openxmlformats.org/presentationml/2006/main">
  <p:tag name="KSO_WM_FULL_TEXT_BEAUTIFY_COPY_ID" val="4"/>
</p:tagLst>
</file>

<file path=ppt/tags/tag393.xml><?xml version="1.0" encoding="utf-8"?>
<p:tagLst xmlns:p="http://schemas.openxmlformats.org/presentationml/2006/main">
  <p:tag name="KSO_WM_FULL_TEXT_BEAUTIFY_COPY_ID" val="6"/>
</p:tagLst>
</file>

<file path=ppt/tags/tag394.xml><?xml version="1.0" encoding="utf-8"?>
<p:tagLst xmlns:p="http://schemas.openxmlformats.org/presentationml/2006/main">
  <p:tag name="KSO_WM_FULL_TEXT_BEAUTIFY_COPY_ID" val="7"/>
</p:tagLst>
</file>

<file path=ppt/tags/tag395.xml><?xml version="1.0" encoding="utf-8"?>
<p:tagLst xmlns:p="http://schemas.openxmlformats.org/presentationml/2006/main">
  <p:tag name="KSO_WM_FULL_TEXT_BEAUTIFY_COPY_ID" val="9"/>
</p:tagLst>
</file>

<file path=ppt/tags/tag396.xml><?xml version="1.0" encoding="utf-8"?>
<p:tagLst xmlns:p="http://schemas.openxmlformats.org/presentationml/2006/main">
  <p:tag name="KSO_WM_FULL_TEXT_BEAUTIFY_COPY_ID" val="28"/>
</p:tagLst>
</file>

<file path=ppt/tags/tag397.xml><?xml version="1.0" encoding="utf-8"?>
<p:tagLst xmlns:p="http://schemas.openxmlformats.org/presentationml/2006/main">
  <p:tag name="KSO_WM_FULL_TEXT_BEAUTIFY_COPY_ID" val="34"/>
</p:tagLst>
</file>

<file path=ppt/tags/tag398.xml><?xml version="1.0" encoding="utf-8"?>
<p:tagLst xmlns:p="http://schemas.openxmlformats.org/presentationml/2006/main">
  <p:tag name="KSO_WM_FULL_TEXT_BEAUTIFY_COPY_ID" val="37"/>
</p:tagLst>
</file>

<file path=ppt/tags/tag399.xml><?xml version="1.0" encoding="utf-8"?>
<p:tagLst xmlns:p="http://schemas.openxmlformats.org/presentationml/2006/main">
  <p:tag name="KSO_WM_FULL_TEXT_BEAUTIFY_COPY_ID" val="9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FULL_TEXT_BEAUTIFY_COPY_ID" val="96"/>
</p:tagLst>
</file>

<file path=ppt/tags/tag401.xml><?xml version="1.0" encoding="utf-8"?>
<p:tagLst xmlns:p="http://schemas.openxmlformats.org/presentationml/2006/main">
  <p:tag name="KSO_WM_FULL_TEXT_BEAUTIFY_COPY_ID" val="150995209"/>
  <p:tag name="KSO_WM_TEMPLATE_CATEGORY" val="custom"/>
  <p:tag name="KSO_WM_TEMPLATE_INDEX" val="20206915"/>
</p:tagLst>
</file>

<file path=ppt/tags/tag402.xml><?xml version="1.0" encoding="utf-8"?>
<p:tagLst xmlns:p="http://schemas.openxmlformats.org/presentationml/2006/main">
  <p:tag name="KSO_WM_FULL_TEXT_BEAUTIFY_COPY_ID" val="41"/>
</p:tagLst>
</file>

<file path=ppt/tags/tag403.xml><?xml version="1.0" encoding="utf-8"?>
<p:tagLst xmlns:p="http://schemas.openxmlformats.org/presentationml/2006/main">
  <p:tag name="KSO_WM_FULL_TEXT_BEAUTIFY_COPY_ID" val="3"/>
</p:tagLst>
</file>

<file path=ppt/tags/tag404.xml><?xml version="1.0" encoding="utf-8"?>
<p:tagLst xmlns:p="http://schemas.openxmlformats.org/presentationml/2006/main">
  <p:tag name="KSO_WM_FULL_TEXT_BEAUTIFY_COPY_ID" val="4"/>
</p:tagLst>
</file>

<file path=ppt/tags/tag405.xml><?xml version="1.0" encoding="utf-8"?>
<p:tagLst xmlns:p="http://schemas.openxmlformats.org/presentationml/2006/main">
  <p:tag name="KSO_WM_FULL_TEXT_BEAUTIFY_COPY_ID" val="6"/>
</p:tagLst>
</file>

<file path=ppt/tags/tag406.xml><?xml version="1.0" encoding="utf-8"?>
<p:tagLst xmlns:p="http://schemas.openxmlformats.org/presentationml/2006/main">
  <p:tag name="KSO_WM_FULL_TEXT_BEAUTIFY_COPY_ID" val="7"/>
</p:tagLst>
</file>

<file path=ppt/tags/tag407.xml><?xml version="1.0" encoding="utf-8"?>
<p:tagLst xmlns:p="http://schemas.openxmlformats.org/presentationml/2006/main">
  <p:tag name="KSO_WM_FULL_TEXT_BEAUTIFY_COPY_ID" val="9"/>
</p:tagLst>
</file>

<file path=ppt/tags/tag408.xml><?xml version="1.0" encoding="utf-8"?>
<p:tagLst xmlns:p="http://schemas.openxmlformats.org/presentationml/2006/main">
  <p:tag name="KSO_WM_FULL_TEXT_BEAUTIFY_COPY_ID" val="28"/>
</p:tagLst>
</file>

<file path=ppt/tags/tag409.xml><?xml version="1.0" encoding="utf-8"?>
<p:tagLst xmlns:p="http://schemas.openxmlformats.org/presentationml/2006/main">
  <p:tag name="KSO_WM_FULL_TEXT_BEAUTIFY_COPY_ID" val="2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FULL_TEXT_BEAUTIFY_COPY_ID" val="19"/>
</p:tagLst>
</file>

<file path=ppt/tags/tag411.xml><?xml version="1.0" encoding="utf-8"?>
<p:tagLst xmlns:p="http://schemas.openxmlformats.org/presentationml/2006/main">
  <p:tag name="KSO_WM_FULL_TEXT_BEAUTIFY_COPY_ID" val="25"/>
</p:tagLst>
</file>

<file path=ppt/tags/tag412.xml><?xml version="1.0" encoding="utf-8"?>
<p:tagLst xmlns:p="http://schemas.openxmlformats.org/presentationml/2006/main">
  <p:tag name="KSO_WM_FULL_TEXT_BEAUTIFY_COPY_ID" val="29"/>
</p:tagLst>
</file>

<file path=ppt/tags/tag413.xml><?xml version="1.0" encoding="utf-8"?>
<p:tagLst xmlns:p="http://schemas.openxmlformats.org/presentationml/2006/main">
  <p:tag name="KSO_WM_FULL_TEXT_BEAUTIFY_COPY_ID" val="30"/>
</p:tagLst>
</file>

<file path=ppt/tags/tag414.xml><?xml version="1.0" encoding="utf-8"?>
<p:tagLst xmlns:p="http://schemas.openxmlformats.org/presentationml/2006/main">
  <p:tag name="KSO_WM_FULL_TEXT_BEAUTIFY_COPY_ID" val="31"/>
</p:tagLst>
</file>

<file path=ppt/tags/tag415.xml><?xml version="1.0" encoding="utf-8"?>
<p:tagLst xmlns:p="http://schemas.openxmlformats.org/presentationml/2006/main">
  <p:tag name="KSO_WM_FULL_TEXT_BEAUTIFY_COPY_ID" val="34"/>
</p:tagLst>
</file>

<file path=ppt/tags/tag416.xml><?xml version="1.0" encoding="utf-8"?>
<p:tagLst xmlns:p="http://schemas.openxmlformats.org/presentationml/2006/main">
  <p:tag name="KSO_WM_FULL_TEXT_BEAUTIFY_COPY_ID" val="37"/>
</p:tagLst>
</file>

<file path=ppt/tags/tag417.xml><?xml version="1.0" encoding="utf-8"?>
<p:tagLst xmlns:p="http://schemas.openxmlformats.org/presentationml/2006/main">
  <p:tag name="KSO_WM_FULL_TEXT_BEAUTIFY_COPY_ID" val="38"/>
</p:tagLst>
</file>

<file path=ppt/tags/tag418.xml><?xml version="1.0" encoding="utf-8"?>
<p:tagLst xmlns:p="http://schemas.openxmlformats.org/presentationml/2006/main">
  <p:tag name="KSO_WM_FULL_TEXT_BEAUTIFY_COPY_ID" val="35"/>
</p:tagLst>
</file>

<file path=ppt/tags/tag419.xml><?xml version="1.0" encoding="utf-8"?>
<p:tagLst xmlns:p="http://schemas.openxmlformats.org/presentationml/2006/main">
  <p:tag name="KSO_WM_FULL_TEXT_BEAUTIFY_COPY_ID" val="4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FULL_TEXT_BEAUTIFY_COPY_ID" val="93"/>
</p:tagLst>
</file>

<file path=ppt/tags/tag421.xml><?xml version="1.0" encoding="utf-8"?>
<p:tagLst xmlns:p="http://schemas.openxmlformats.org/presentationml/2006/main">
  <p:tag name="KSO_WM_FULL_TEXT_BEAUTIFY_COPY_ID" val="96"/>
</p:tagLst>
</file>

<file path=ppt/tags/tag422.xml><?xml version="1.0" encoding="utf-8"?>
<p:tagLst xmlns:p="http://schemas.openxmlformats.org/presentationml/2006/main">
  <p:tag name="KSO_WM_FULL_TEXT_BEAUTIFY_COPY_ID" val="98"/>
</p:tagLst>
</file>

<file path=ppt/tags/tag423.xml><?xml version="1.0" encoding="utf-8"?>
<p:tagLst xmlns:p="http://schemas.openxmlformats.org/presentationml/2006/main">
  <p:tag name="KSO_WM_FULL_TEXT_BEAUTIFY_COPY_ID" val="150995209"/>
  <p:tag name="KSO_WM_TEMPLATE_CATEGORY" val="custom"/>
  <p:tag name="KSO_WM_TEMPLATE_INDEX" val="20206915"/>
</p:tagLst>
</file>

<file path=ppt/tags/tag424.xml><?xml version="1.0" encoding="utf-8"?>
<p:tagLst xmlns:p="http://schemas.openxmlformats.org/presentationml/2006/main">
  <p:tag name="ISPRING_PRESENTATION_TITLE" val="PowerPoint 演示文稿"/>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1792</Words>
  <Application>WPS 演示</Application>
  <PresentationFormat>宽屏</PresentationFormat>
  <Paragraphs>205</Paragraphs>
  <Slides>27</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思源黑体 CN Regular</vt:lpstr>
      <vt:lpstr>黑体</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c:title>
  <dc:creator>user</dc:creator>
  <cp:keywords>user</cp:keywords>
  <dc:description>——</dc:description>
  <cp:lastModifiedBy>Back in time</cp:lastModifiedBy>
  <cp:revision>292</cp:revision>
  <dcterms:created xsi:type="dcterms:W3CDTF">2017-08-18T03:02:00Z</dcterms:created>
  <dcterms:modified xsi:type="dcterms:W3CDTF">2021-05-18T09:13:24Z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C64B47BB8E8045FEAF9070E4F132140A</vt:lpwstr>
  </property>
</Properties>
</file>