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E0C71-91CD-420F-8B2C-C0E1B6DFF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5BDA9-99FB-4324-A421-62FDB550A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6319-4CC6-4A21-832B-72A304FF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1E045-B301-4D41-A809-2E9C3452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39AEB-5E78-467A-A81A-FAFFA3BF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D0F2B-693E-41FD-8FF1-7A41774F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6B56FF-6669-42A8-98F4-FD7793BEE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F3F0A-987D-4C22-AE21-55157688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B647B-046F-4F88-9F88-683EF44D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36F62-8B8A-4158-A360-F3D151FF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8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45846-E027-4904-A802-A38C57C0F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069B48-140A-497A-A0BC-73A18160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9ACD7-AEC7-4D9E-A23D-0101CF93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88002-468A-4E86-BDC0-2694B19E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A2097-C0F6-4802-82D1-DD4D1201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2355B-81EE-4361-999D-24A54245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2BF54-C264-4FDF-843C-DFFEC245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F4994-94BF-4222-A6BC-DA4B6AE5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94F84-A49E-4348-B863-52A0D81B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93A1A-CEE8-47F9-AB94-F50BDF3B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1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1471F-1FB3-42A4-B599-9716F164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7DBA3-0B1B-41A1-BB9B-AE85A0FD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ABB61-C2AB-4BA2-8099-654E03FE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582B4-3955-4E2D-82F7-0694C403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B6F51-39C1-492C-A388-BCCC89A4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4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CF0D9-1A8B-415A-9D6E-834EA05A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D8922-AC6D-4B92-AA2E-BEC0079BC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D8958-3196-487C-AE81-0FB21F49F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BE2B5-E213-449A-9E59-8ED5C874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87665-D903-4371-8E4E-9874ADC9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FB64F-F642-4176-BD4D-F43364E1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2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851A4-FA85-4550-B4C0-987D3D8F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18D3D-D09E-4E08-82D6-61AA9BA6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74B0E-F18C-46AA-BE16-7C9FA1EA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E050ED-D0E8-4289-99B8-5CC1C8FB4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CC215-0C2E-4DC8-ACCB-EB6C2A267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FE196-295F-4FB2-9E92-0D1BF12A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CECF1B-8022-4DA9-B2DD-5DB4609C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7584AC-4F4E-47D8-8700-62298BCD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6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0C8C-C63B-4957-B3E7-8AEAE304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14D50-4A8E-41A8-BDFF-8F7C67D4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929E3C-0879-4690-8523-CFAF77B4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F2391-02F5-444E-9274-0669D04F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0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0C34BF-CF6D-45A2-AA36-E950936F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40F9B5-1371-4481-846D-B7FAD92B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A267DB-3990-4F91-8885-61508B34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7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07159-6F2D-4E18-91F7-6D138194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27040-7768-4EE7-8A61-93E35071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BB1B1D-1673-454E-9767-9265366C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24006-8053-4D9B-8CA7-575E6A11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434A0-68E5-4F0A-BD2D-9CC75DE9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0E016-7DC2-4041-A4EF-2024E225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7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13512-3AFF-4862-B236-AD01D420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F5BE4-9FBB-4E1A-86E5-2175F90DC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B5E2C-6A6C-4CEC-A542-58300DC1B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E02BF-98A5-46C0-A6D2-D50AE194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A45B3-5194-49DA-89A0-E7513F9F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75AA7-D44F-46E7-8E33-D6FE0BC3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332F7-2DE5-44BF-BD36-49FAE6BC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2730A-DD2F-4297-A8D8-8E3BED91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3933B-9AAF-4F50-ACE1-6377ADE2D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CFEC-F8C7-4484-A76F-105B3735D275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DBE06-DCB6-4A18-BAFE-F8AFE1785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F745F-4890-43FF-9A44-AEDB88CD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755E-77A6-4DDF-A271-ACB50199A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8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0207C-A680-488E-BDC7-60ABE15BD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보조 내용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6AE3E-33C3-431A-B730-54F843D9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2022-08-18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75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5D416-0AC8-4EA0-9BC5-A27334D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구상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9D2BC7-DB2F-429A-BFB3-C6F5D2A99A87}"/>
              </a:ext>
            </a:extLst>
          </p:cNvPr>
          <p:cNvSpPr/>
          <p:nvPr/>
        </p:nvSpPr>
        <p:spPr>
          <a:xfrm>
            <a:off x="4967416" y="3058297"/>
            <a:ext cx="1970903" cy="19709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90D19-0596-477C-A583-1BD33932612D}"/>
              </a:ext>
            </a:extLst>
          </p:cNvPr>
          <p:cNvSpPr/>
          <p:nvPr/>
        </p:nvSpPr>
        <p:spPr>
          <a:xfrm>
            <a:off x="2335424" y="427955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E536DB-4B2D-4CC4-A9A5-3B905F564986}"/>
              </a:ext>
            </a:extLst>
          </p:cNvPr>
          <p:cNvSpPr/>
          <p:nvPr/>
        </p:nvSpPr>
        <p:spPr>
          <a:xfrm>
            <a:off x="5733532" y="4123039"/>
            <a:ext cx="1031792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15B12-1109-491C-976D-FD52CB282D55}"/>
              </a:ext>
            </a:extLst>
          </p:cNvPr>
          <p:cNvSpPr/>
          <p:nvPr/>
        </p:nvSpPr>
        <p:spPr>
          <a:xfrm>
            <a:off x="5733532" y="3688491"/>
            <a:ext cx="1031792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4EE9C-6612-4383-8A2B-370E7D38D3D5}"/>
              </a:ext>
            </a:extLst>
          </p:cNvPr>
          <p:cNvSpPr/>
          <p:nvPr/>
        </p:nvSpPr>
        <p:spPr>
          <a:xfrm>
            <a:off x="2335424" y="324570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0,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4277A-0F00-4298-A397-B66F2BFBAC3D}"/>
              </a:ext>
            </a:extLst>
          </p:cNvPr>
          <p:cNvCxnSpPr>
            <a:stCxn id="8" idx="3"/>
            <a:endCxn id="4" idx="2"/>
          </p:cNvCxnSpPr>
          <p:nvPr/>
        </p:nvCxnSpPr>
        <p:spPr>
          <a:xfrm>
            <a:off x="3762629" y="3545358"/>
            <a:ext cx="1204787" cy="498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4436FE-A1D8-4270-8B30-CC6F34224322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762629" y="4043749"/>
            <a:ext cx="1204787" cy="535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72D606-8707-48AA-97A3-081C34631BA3}"/>
              </a:ext>
            </a:extLst>
          </p:cNvPr>
          <p:cNvSpPr/>
          <p:nvPr/>
        </p:nvSpPr>
        <p:spPr>
          <a:xfrm>
            <a:off x="5486399" y="3545358"/>
            <a:ext cx="389238" cy="1107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18089-9E73-4777-8686-838E835AF706}"/>
              </a:ext>
            </a:extLst>
          </p:cNvPr>
          <p:cNvSpPr/>
          <p:nvPr/>
        </p:nvSpPr>
        <p:spPr>
          <a:xfrm>
            <a:off x="7869192" y="374409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Destination 0, 1,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1A8D67-08C8-4460-A059-597BBAFDBEDA}"/>
              </a:ext>
            </a:extLst>
          </p:cNvPr>
          <p:cNvCxnSpPr>
            <a:cxnSpLocks/>
            <a:stCxn id="15" idx="1"/>
            <a:endCxn id="4" idx="6"/>
          </p:cNvCxnSpPr>
          <p:nvPr/>
        </p:nvCxnSpPr>
        <p:spPr>
          <a:xfrm flipH="1">
            <a:off x="6938319" y="4043748"/>
            <a:ext cx="93087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B6601C-4E13-4E52-A56E-0C349B316839}"/>
              </a:ext>
            </a:extLst>
          </p:cNvPr>
          <p:cNvSpPr txBox="1"/>
          <p:nvPr/>
        </p:nvSpPr>
        <p:spPr>
          <a:xfrm>
            <a:off x="5152767" y="2570205"/>
            <a:ext cx="1600200" cy="36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 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EA8865-527E-485A-8EFA-1C2E29A000A2}"/>
              </a:ext>
            </a:extLst>
          </p:cNvPr>
          <p:cNvCxnSpPr>
            <a:stCxn id="8" idx="3"/>
          </p:cNvCxnSpPr>
          <p:nvPr/>
        </p:nvCxnSpPr>
        <p:spPr>
          <a:xfrm>
            <a:off x="3762629" y="3545358"/>
            <a:ext cx="2310716" cy="299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4711386-199D-42DF-9464-75D63971538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62629" y="4279557"/>
            <a:ext cx="2310716" cy="299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AF1365-E0E2-456A-AE65-3A3B4031A9F4}"/>
              </a:ext>
            </a:extLst>
          </p:cNvPr>
          <p:cNvSpPr/>
          <p:nvPr/>
        </p:nvSpPr>
        <p:spPr>
          <a:xfrm>
            <a:off x="3540211" y="3058297"/>
            <a:ext cx="1649623" cy="197090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EA2190-45A7-44A7-BBFA-DF37A5301F6D}"/>
              </a:ext>
            </a:extLst>
          </p:cNvPr>
          <p:cNvSpPr/>
          <p:nvPr/>
        </p:nvSpPr>
        <p:spPr>
          <a:xfrm>
            <a:off x="6806510" y="3058297"/>
            <a:ext cx="1169776" cy="1970903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87B588-0158-49B8-90B6-DC273D737327}"/>
              </a:ext>
            </a:extLst>
          </p:cNvPr>
          <p:cNvSpPr txBox="1"/>
          <p:nvPr/>
        </p:nvSpPr>
        <p:spPr>
          <a:xfrm>
            <a:off x="3135525" y="5094416"/>
            <a:ext cx="245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전송 지연 없는 링크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63856-1238-4A16-AB92-AB1446C85FC8}"/>
              </a:ext>
            </a:extLst>
          </p:cNvPr>
          <p:cNvSpPr txBox="1"/>
          <p:nvPr/>
        </p:nvSpPr>
        <p:spPr>
          <a:xfrm>
            <a:off x="6161901" y="5118444"/>
            <a:ext cx="245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전송 </a:t>
            </a:r>
            <a:r>
              <a:rPr lang="ko-KR" altLang="en-US"/>
              <a:t>지연 있는 </a:t>
            </a:r>
            <a:r>
              <a:rPr lang="ko-KR" altLang="en-US" dirty="0"/>
              <a:t>링크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82962C-812D-49DD-B2E0-831BCA917ED1}"/>
              </a:ext>
            </a:extLst>
          </p:cNvPr>
          <p:cNvSpPr txBox="1"/>
          <p:nvPr/>
        </p:nvSpPr>
        <p:spPr>
          <a:xfrm>
            <a:off x="4405183" y="5846544"/>
            <a:ext cx="309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소스 </a:t>
            </a:r>
            <a:r>
              <a:rPr lang="en-US" altLang="ko-KR" dirty="0"/>
              <a:t>0</a:t>
            </a:r>
            <a:r>
              <a:rPr lang="ko-KR" altLang="en-US" dirty="0"/>
              <a:t>과 소스 </a:t>
            </a:r>
            <a:r>
              <a:rPr lang="en-US" altLang="ko-KR" dirty="0"/>
              <a:t>1</a:t>
            </a:r>
            <a:r>
              <a:rPr lang="ko-KR" altLang="en-US" dirty="0"/>
              <a:t>은 동일한 큐에 패킷이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55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5D416-0AC8-4EA0-9BC5-A27334D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</a:t>
            </a:r>
            <a:r>
              <a:rPr lang="en-US" altLang="ko-KR" dirty="0"/>
              <a:t>0 </a:t>
            </a:r>
            <a:r>
              <a:rPr lang="ko-KR" altLang="en-US" dirty="0"/>
              <a:t>시점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9D2BC7-DB2F-429A-BFB3-C6F5D2A99A87}"/>
              </a:ext>
            </a:extLst>
          </p:cNvPr>
          <p:cNvSpPr/>
          <p:nvPr/>
        </p:nvSpPr>
        <p:spPr>
          <a:xfrm>
            <a:off x="4967416" y="3058297"/>
            <a:ext cx="1970903" cy="19709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90D19-0596-477C-A583-1BD33932612D}"/>
              </a:ext>
            </a:extLst>
          </p:cNvPr>
          <p:cNvSpPr/>
          <p:nvPr/>
        </p:nvSpPr>
        <p:spPr>
          <a:xfrm>
            <a:off x="2335424" y="427955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E536DB-4B2D-4CC4-A9A5-3B905F564986}"/>
              </a:ext>
            </a:extLst>
          </p:cNvPr>
          <p:cNvSpPr/>
          <p:nvPr/>
        </p:nvSpPr>
        <p:spPr>
          <a:xfrm>
            <a:off x="5733532" y="4123039"/>
            <a:ext cx="1031792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15B12-1109-491C-976D-FD52CB282D55}"/>
              </a:ext>
            </a:extLst>
          </p:cNvPr>
          <p:cNvSpPr/>
          <p:nvPr/>
        </p:nvSpPr>
        <p:spPr>
          <a:xfrm>
            <a:off x="5733532" y="3688491"/>
            <a:ext cx="1031792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4EE9C-6612-4383-8A2B-370E7D38D3D5}"/>
              </a:ext>
            </a:extLst>
          </p:cNvPr>
          <p:cNvSpPr/>
          <p:nvPr/>
        </p:nvSpPr>
        <p:spPr>
          <a:xfrm>
            <a:off x="2335424" y="324570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0,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4277A-0F00-4298-A397-B66F2BFBAC3D}"/>
              </a:ext>
            </a:extLst>
          </p:cNvPr>
          <p:cNvCxnSpPr>
            <a:stCxn id="8" idx="3"/>
            <a:endCxn id="4" idx="2"/>
          </p:cNvCxnSpPr>
          <p:nvPr/>
        </p:nvCxnSpPr>
        <p:spPr>
          <a:xfrm>
            <a:off x="3762629" y="3545358"/>
            <a:ext cx="1204787" cy="498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4436FE-A1D8-4270-8B30-CC6F34224322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762629" y="4043749"/>
            <a:ext cx="1204787" cy="535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72D606-8707-48AA-97A3-081C34631BA3}"/>
              </a:ext>
            </a:extLst>
          </p:cNvPr>
          <p:cNvSpPr/>
          <p:nvPr/>
        </p:nvSpPr>
        <p:spPr>
          <a:xfrm>
            <a:off x="5486399" y="3545358"/>
            <a:ext cx="389238" cy="1107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18089-9E73-4777-8686-838E835AF706}"/>
              </a:ext>
            </a:extLst>
          </p:cNvPr>
          <p:cNvSpPr/>
          <p:nvPr/>
        </p:nvSpPr>
        <p:spPr>
          <a:xfrm>
            <a:off x="7869192" y="374409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Destination 0, 1,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1A8D67-08C8-4460-A059-597BBAFDBEDA}"/>
              </a:ext>
            </a:extLst>
          </p:cNvPr>
          <p:cNvCxnSpPr>
            <a:cxnSpLocks/>
            <a:stCxn id="15" idx="1"/>
            <a:endCxn id="4" idx="6"/>
          </p:cNvCxnSpPr>
          <p:nvPr/>
        </p:nvCxnSpPr>
        <p:spPr>
          <a:xfrm flipH="1">
            <a:off x="6938319" y="4043748"/>
            <a:ext cx="93087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B6601C-4E13-4E52-A56E-0C349B316839}"/>
              </a:ext>
            </a:extLst>
          </p:cNvPr>
          <p:cNvSpPr txBox="1"/>
          <p:nvPr/>
        </p:nvSpPr>
        <p:spPr>
          <a:xfrm>
            <a:off x="5152767" y="2570205"/>
            <a:ext cx="1600200" cy="36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 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EA8865-527E-485A-8EFA-1C2E29A000A2}"/>
              </a:ext>
            </a:extLst>
          </p:cNvPr>
          <p:cNvCxnSpPr>
            <a:stCxn id="8" idx="3"/>
          </p:cNvCxnSpPr>
          <p:nvPr/>
        </p:nvCxnSpPr>
        <p:spPr>
          <a:xfrm>
            <a:off x="3762629" y="3545358"/>
            <a:ext cx="2310716" cy="299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4711386-199D-42DF-9464-75D63971538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62629" y="4279557"/>
            <a:ext cx="2310716" cy="299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BCF880-E38C-43C1-927D-61901639B8BC}"/>
              </a:ext>
            </a:extLst>
          </p:cNvPr>
          <p:cNvSpPr/>
          <p:nvPr/>
        </p:nvSpPr>
        <p:spPr>
          <a:xfrm>
            <a:off x="6344162" y="3727104"/>
            <a:ext cx="389238" cy="23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P0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0B80B6-8883-4DE4-898D-49FD63E4C7FB}"/>
              </a:ext>
            </a:extLst>
          </p:cNvPr>
          <p:cNvSpPr/>
          <p:nvPr/>
        </p:nvSpPr>
        <p:spPr>
          <a:xfrm>
            <a:off x="6344162" y="4161652"/>
            <a:ext cx="389238" cy="23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P2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DB8DD2-FEBD-4B7B-9DAD-C5BED96DA9E5}"/>
              </a:ext>
            </a:extLst>
          </p:cNvPr>
          <p:cNvSpPr txBox="1"/>
          <p:nvPr/>
        </p:nvSpPr>
        <p:spPr>
          <a:xfrm>
            <a:off x="3749760" y="5454134"/>
            <a:ext cx="440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P0: </a:t>
            </a:r>
            <a:r>
              <a:rPr lang="ko-KR" altLang="en-US" dirty="0"/>
              <a:t>소스 </a:t>
            </a:r>
            <a:r>
              <a:rPr lang="en-US" altLang="ko-KR" dirty="0"/>
              <a:t>0</a:t>
            </a:r>
            <a:r>
              <a:rPr lang="ko-KR" altLang="en-US" dirty="0"/>
              <a:t>에서 생성된 </a:t>
            </a:r>
            <a:r>
              <a:rPr lang="en-US" altLang="ko-KR" dirty="0"/>
              <a:t>packet,</a:t>
            </a:r>
            <a:r>
              <a:rPr lang="ko-KR" altLang="en-US" dirty="0"/>
              <a:t> </a:t>
            </a:r>
            <a:r>
              <a:rPr lang="en-US" altLang="ko-KR" dirty="0"/>
              <a:t>Packet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4148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5D416-0AC8-4EA0-9BC5-A27334D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</a:t>
            </a:r>
            <a:r>
              <a:rPr lang="en-US" altLang="ko-KR" dirty="0"/>
              <a:t>T </a:t>
            </a:r>
            <a:r>
              <a:rPr lang="ko-KR" altLang="en-US" dirty="0"/>
              <a:t>시점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9D2BC7-DB2F-429A-BFB3-C6F5D2A99A87}"/>
              </a:ext>
            </a:extLst>
          </p:cNvPr>
          <p:cNvSpPr/>
          <p:nvPr/>
        </p:nvSpPr>
        <p:spPr>
          <a:xfrm>
            <a:off x="4967416" y="3058297"/>
            <a:ext cx="1970903" cy="19709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90D19-0596-477C-A583-1BD33932612D}"/>
              </a:ext>
            </a:extLst>
          </p:cNvPr>
          <p:cNvSpPr/>
          <p:nvPr/>
        </p:nvSpPr>
        <p:spPr>
          <a:xfrm>
            <a:off x="2335424" y="427955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E536DB-4B2D-4CC4-A9A5-3B905F564986}"/>
              </a:ext>
            </a:extLst>
          </p:cNvPr>
          <p:cNvSpPr/>
          <p:nvPr/>
        </p:nvSpPr>
        <p:spPr>
          <a:xfrm>
            <a:off x="5733532" y="4123039"/>
            <a:ext cx="1031792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15B12-1109-491C-976D-FD52CB282D55}"/>
              </a:ext>
            </a:extLst>
          </p:cNvPr>
          <p:cNvSpPr/>
          <p:nvPr/>
        </p:nvSpPr>
        <p:spPr>
          <a:xfrm>
            <a:off x="5733532" y="3688491"/>
            <a:ext cx="1031792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4EE9C-6612-4383-8A2B-370E7D38D3D5}"/>
              </a:ext>
            </a:extLst>
          </p:cNvPr>
          <p:cNvSpPr/>
          <p:nvPr/>
        </p:nvSpPr>
        <p:spPr>
          <a:xfrm>
            <a:off x="2335424" y="324570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0,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4277A-0F00-4298-A397-B66F2BFBAC3D}"/>
              </a:ext>
            </a:extLst>
          </p:cNvPr>
          <p:cNvCxnSpPr>
            <a:stCxn id="8" idx="3"/>
            <a:endCxn id="4" idx="2"/>
          </p:cNvCxnSpPr>
          <p:nvPr/>
        </p:nvCxnSpPr>
        <p:spPr>
          <a:xfrm>
            <a:off x="3762629" y="3545358"/>
            <a:ext cx="1204787" cy="498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4436FE-A1D8-4270-8B30-CC6F34224322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762629" y="4043749"/>
            <a:ext cx="1204787" cy="535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72D606-8707-48AA-97A3-081C34631BA3}"/>
              </a:ext>
            </a:extLst>
          </p:cNvPr>
          <p:cNvSpPr/>
          <p:nvPr/>
        </p:nvSpPr>
        <p:spPr>
          <a:xfrm>
            <a:off x="5486399" y="3545358"/>
            <a:ext cx="389238" cy="1107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18089-9E73-4777-8686-838E835AF706}"/>
              </a:ext>
            </a:extLst>
          </p:cNvPr>
          <p:cNvSpPr/>
          <p:nvPr/>
        </p:nvSpPr>
        <p:spPr>
          <a:xfrm>
            <a:off x="7869192" y="374409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Destination 0, 1,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1A8D67-08C8-4460-A059-597BBAFDBEDA}"/>
              </a:ext>
            </a:extLst>
          </p:cNvPr>
          <p:cNvCxnSpPr>
            <a:cxnSpLocks/>
            <a:stCxn id="15" idx="1"/>
            <a:endCxn id="4" idx="6"/>
          </p:cNvCxnSpPr>
          <p:nvPr/>
        </p:nvCxnSpPr>
        <p:spPr>
          <a:xfrm flipH="1">
            <a:off x="6938319" y="4043748"/>
            <a:ext cx="93087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B6601C-4E13-4E52-A56E-0C349B316839}"/>
              </a:ext>
            </a:extLst>
          </p:cNvPr>
          <p:cNvSpPr txBox="1"/>
          <p:nvPr/>
        </p:nvSpPr>
        <p:spPr>
          <a:xfrm>
            <a:off x="5152767" y="2570205"/>
            <a:ext cx="1600200" cy="36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 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EA8865-527E-485A-8EFA-1C2E29A000A2}"/>
              </a:ext>
            </a:extLst>
          </p:cNvPr>
          <p:cNvCxnSpPr>
            <a:stCxn id="8" idx="3"/>
          </p:cNvCxnSpPr>
          <p:nvPr/>
        </p:nvCxnSpPr>
        <p:spPr>
          <a:xfrm>
            <a:off x="3762629" y="3545358"/>
            <a:ext cx="2310716" cy="299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4711386-199D-42DF-9464-75D63971538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62629" y="4279557"/>
            <a:ext cx="2310716" cy="299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BCF880-E38C-43C1-927D-61901639B8BC}"/>
              </a:ext>
            </a:extLst>
          </p:cNvPr>
          <p:cNvSpPr/>
          <p:nvPr/>
        </p:nvSpPr>
        <p:spPr>
          <a:xfrm>
            <a:off x="6344162" y="3727104"/>
            <a:ext cx="389238" cy="23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P1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0B80B6-8883-4DE4-898D-49FD63E4C7FB}"/>
              </a:ext>
            </a:extLst>
          </p:cNvPr>
          <p:cNvSpPr/>
          <p:nvPr/>
        </p:nvSpPr>
        <p:spPr>
          <a:xfrm>
            <a:off x="6344162" y="4161652"/>
            <a:ext cx="389238" cy="23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P2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E5C6D-38B2-4CD0-8798-0B7D67CC70C6}"/>
              </a:ext>
            </a:extLst>
          </p:cNvPr>
          <p:cNvSpPr txBox="1"/>
          <p:nvPr/>
        </p:nvSpPr>
        <p:spPr>
          <a:xfrm>
            <a:off x="6848727" y="4706034"/>
            <a:ext cx="34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Packet 0 </a:t>
            </a:r>
            <a:r>
              <a:rPr lang="ko-KR" altLang="en-US" dirty="0"/>
              <a:t>목적지 도착</a:t>
            </a:r>
            <a:endParaRPr lang="en-US" altLang="ko-KR" dirty="0"/>
          </a:p>
          <a:p>
            <a:pPr algn="ctr"/>
            <a:r>
              <a:rPr lang="en-US" altLang="ko-KR" dirty="0"/>
              <a:t>Packet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r>
              <a:rPr lang="ko-KR" altLang="en-US" dirty="0" err="1"/>
              <a:t>단대단</a:t>
            </a:r>
            <a:r>
              <a:rPr lang="ko-KR" altLang="en-US" dirty="0"/>
              <a:t> 지연 시간 </a:t>
            </a:r>
            <a:r>
              <a:rPr lang="en-US" altLang="ko-KR" dirty="0"/>
              <a:t>2T</a:t>
            </a:r>
          </a:p>
          <a:p>
            <a:pPr algn="ctr"/>
            <a:r>
              <a:rPr lang="ko-KR" altLang="en-US" dirty="0"/>
              <a:t>현재 최대 </a:t>
            </a:r>
            <a:r>
              <a:rPr lang="ko-KR" altLang="en-US" dirty="0" err="1"/>
              <a:t>단대단</a:t>
            </a:r>
            <a:r>
              <a:rPr lang="ko-KR" altLang="en-US" dirty="0"/>
              <a:t> 지연 시간 </a:t>
            </a:r>
            <a:r>
              <a:rPr lang="en-US" altLang="ko-KR" dirty="0"/>
              <a:t>2T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11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5D416-0AC8-4EA0-9BC5-A27334D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</a:t>
            </a:r>
            <a:r>
              <a:rPr lang="en-US" altLang="ko-KR" dirty="0"/>
              <a:t>2T </a:t>
            </a:r>
            <a:r>
              <a:rPr lang="ko-KR" altLang="en-US" dirty="0"/>
              <a:t>시점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9D2BC7-DB2F-429A-BFB3-C6F5D2A99A87}"/>
              </a:ext>
            </a:extLst>
          </p:cNvPr>
          <p:cNvSpPr/>
          <p:nvPr/>
        </p:nvSpPr>
        <p:spPr>
          <a:xfrm>
            <a:off x="4967416" y="3058297"/>
            <a:ext cx="1970903" cy="19709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90D19-0596-477C-A583-1BD33932612D}"/>
              </a:ext>
            </a:extLst>
          </p:cNvPr>
          <p:cNvSpPr/>
          <p:nvPr/>
        </p:nvSpPr>
        <p:spPr>
          <a:xfrm>
            <a:off x="2335424" y="427955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E536DB-4B2D-4CC4-A9A5-3B905F564986}"/>
              </a:ext>
            </a:extLst>
          </p:cNvPr>
          <p:cNvSpPr/>
          <p:nvPr/>
        </p:nvSpPr>
        <p:spPr>
          <a:xfrm>
            <a:off x="5733532" y="4123039"/>
            <a:ext cx="1031792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15B12-1109-491C-976D-FD52CB282D55}"/>
              </a:ext>
            </a:extLst>
          </p:cNvPr>
          <p:cNvSpPr/>
          <p:nvPr/>
        </p:nvSpPr>
        <p:spPr>
          <a:xfrm>
            <a:off x="5733532" y="3688491"/>
            <a:ext cx="1031792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4EE9C-6612-4383-8A2B-370E7D38D3D5}"/>
              </a:ext>
            </a:extLst>
          </p:cNvPr>
          <p:cNvSpPr/>
          <p:nvPr/>
        </p:nvSpPr>
        <p:spPr>
          <a:xfrm>
            <a:off x="2335424" y="324570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0,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4277A-0F00-4298-A397-B66F2BFBAC3D}"/>
              </a:ext>
            </a:extLst>
          </p:cNvPr>
          <p:cNvCxnSpPr>
            <a:stCxn id="8" idx="3"/>
            <a:endCxn id="4" idx="2"/>
          </p:cNvCxnSpPr>
          <p:nvPr/>
        </p:nvCxnSpPr>
        <p:spPr>
          <a:xfrm>
            <a:off x="3762629" y="3545358"/>
            <a:ext cx="1204787" cy="498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4436FE-A1D8-4270-8B30-CC6F34224322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762629" y="4043749"/>
            <a:ext cx="1204787" cy="535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72D606-8707-48AA-97A3-081C34631BA3}"/>
              </a:ext>
            </a:extLst>
          </p:cNvPr>
          <p:cNvSpPr/>
          <p:nvPr/>
        </p:nvSpPr>
        <p:spPr>
          <a:xfrm>
            <a:off x="5486399" y="3545358"/>
            <a:ext cx="389238" cy="1107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18089-9E73-4777-8686-838E835AF706}"/>
              </a:ext>
            </a:extLst>
          </p:cNvPr>
          <p:cNvSpPr/>
          <p:nvPr/>
        </p:nvSpPr>
        <p:spPr>
          <a:xfrm>
            <a:off x="7869192" y="374409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Destination 0, 1,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1A8D67-08C8-4460-A059-597BBAFDBEDA}"/>
              </a:ext>
            </a:extLst>
          </p:cNvPr>
          <p:cNvCxnSpPr>
            <a:cxnSpLocks/>
            <a:stCxn id="15" idx="1"/>
            <a:endCxn id="4" idx="6"/>
          </p:cNvCxnSpPr>
          <p:nvPr/>
        </p:nvCxnSpPr>
        <p:spPr>
          <a:xfrm flipH="1">
            <a:off x="6938319" y="4043748"/>
            <a:ext cx="93087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B6601C-4E13-4E52-A56E-0C349B316839}"/>
              </a:ext>
            </a:extLst>
          </p:cNvPr>
          <p:cNvSpPr txBox="1"/>
          <p:nvPr/>
        </p:nvSpPr>
        <p:spPr>
          <a:xfrm>
            <a:off x="5152767" y="2570205"/>
            <a:ext cx="1600200" cy="36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 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EA8865-527E-485A-8EFA-1C2E29A000A2}"/>
              </a:ext>
            </a:extLst>
          </p:cNvPr>
          <p:cNvCxnSpPr>
            <a:stCxn id="8" idx="3"/>
          </p:cNvCxnSpPr>
          <p:nvPr/>
        </p:nvCxnSpPr>
        <p:spPr>
          <a:xfrm>
            <a:off x="3762629" y="3545358"/>
            <a:ext cx="2310716" cy="299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4711386-199D-42DF-9464-75D63971538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62629" y="4279557"/>
            <a:ext cx="2310716" cy="299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0B80B6-8883-4DE4-898D-49FD63E4C7FB}"/>
              </a:ext>
            </a:extLst>
          </p:cNvPr>
          <p:cNvSpPr/>
          <p:nvPr/>
        </p:nvSpPr>
        <p:spPr>
          <a:xfrm>
            <a:off x="6344162" y="4161652"/>
            <a:ext cx="389238" cy="23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P2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63DCE4-9E4F-429C-8D99-324141A8C0E9}"/>
              </a:ext>
            </a:extLst>
          </p:cNvPr>
          <p:cNvSpPr txBox="1"/>
          <p:nvPr/>
        </p:nvSpPr>
        <p:spPr>
          <a:xfrm>
            <a:off x="6848727" y="4706034"/>
            <a:ext cx="34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Packet 1 </a:t>
            </a:r>
            <a:r>
              <a:rPr lang="ko-KR" altLang="en-US" dirty="0"/>
              <a:t>목적지 도착</a:t>
            </a:r>
            <a:endParaRPr lang="en-US" altLang="ko-KR" dirty="0"/>
          </a:p>
          <a:p>
            <a:pPr algn="ctr"/>
            <a:r>
              <a:rPr lang="en-US" altLang="ko-KR" dirty="0"/>
              <a:t>Packet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err="1"/>
              <a:t>단대단</a:t>
            </a:r>
            <a:r>
              <a:rPr lang="ko-KR" altLang="en-US" dirty="0"/>
              <a:t> 지연 시간 </a:t>
            </a:r>
            <a:r>
              <a:rPr lang="en-US" altLang="ko-KR" dirty="0"/>
              <a:t>8T</a:t>
            </a:r>
          </a:p>
          <a:p>
            <a:pPr algn="ctr"/>
            <a:r>
              <a:rPr lang="ko-KR" altLang="en-US" dirty="0"/>
              <a:t>현재 최대 </a:t>
            </a:r>
            <a:r>
              <a:rPr lang="ko-KR" altLang="en-US" dirty="0" err="1"/>
              <a:t>단대단</a:t>
            </a:r>
            <a:r>
              <a:rPr lang="ko-KR" altLang="en-US" dirty="0"/>
              <a:t> 지연 시간 </a:t>
            </a:r>
            <a:r>
              <a:rPr lang="en-US" altLang="ko-KR" dirty="0"/>
              <a:t>8T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50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5D416-0AC8-4EA0-9BC5-A27334D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</a:t>
            </a:r>
            <a:r>
              <a:rPr lang="en-US" altLang="ko-KR" dirty="0"/>
              <a:t>3T </a:t>
            </a:r>
            <a:r>
              <a:rPr lang="ko-KR" altLang="en-US" dirty="0"/>
              <a:t>시점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9D2BC7-DB2F-429A-BFB3-C6F5D2A99A87}"/>
              </a:ext>
            </a:extLst>
          </p:cNvPr>
          <p:cNvSpPr/>
          <p:nvPr/>
        </p:nvSpPr>
        <p:spPr>
          <a:xfrm>
            <a:off x="4967416" y="3058297"/>
            <a:ext cx="1970903" cy="19709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90D19-0596-477C-A583-1BD33932612D}"/>
              </a:ext>
            </a:extLst>
          </p:cNvPr>
          <p:cNvSpPr/>
          <p:nvPr/>
        </p:nvSpPr>
        <p:spPr>
          <a:xfrm>
            <a:off x="2335424" y="427955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E536DB-4B2D-4CC4-A9A5-3B905F564986}"/>
              </a:ext>
            </a:extLst>
          </p:cNvPr>
          <p:cNvSpPr/>
          <p:nvPr/>
        </p:nvSpPr>
        <p:spPr>
          <a:xfrm>
            <a:off x="5733532" y="4123039"/>
            <a:ext cx="1031792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15B12-1109-491C-976D-FD52CB282D55}"/>
              </a:ext>
            </a:extLst>
          </p:cNvPr>
          <p:cNvSpPr/>
          <p:nvPr/>
        </p:nvSpPr>
        <p:spPr>
          <a:xfrm>
            <a:off x="5733532" y="3688491"/>
            <a:ext cx="1031792" cy="313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4EE9C-6612-4383-8A2B-370E7D38D3D5}"/>
              </a:ext>
            </a:extLst>
          </p:cNvPr>
          <p:cNvSpPr/>
          <p:nvPr/>
        </p:nvSpPr>
        <p:spPr>
          <a:xfrm>
            <a:off x="2335424" y="324570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0,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6A4277A-0F00-4298-A397-B66F2BFBAC3D}"/>
              </a:ext>
            </a:extLst>
          </p:cNvPr>
          <p:cNvCxnSpPr>
            <a:stCxn id="8" idx="3"/>
            <a:endCxn id="4" idx="2"/>
          </p:cNvCxnSpPr>
          <p:nvPr/>
        </p:nvCxnSpPr>
        <p:spPr>
          <a:xfrm>
            <a:off x="3762629" y="3545358"/>
            <a:ext cx="1204787" cy="498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4436FE-A1D8-4270-8B30-CC6F34224322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762629" y="4043749"/>
            <a:ext cx="1204787" cy="535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72D606-8707-48AA-97A3-081C34631BA3}"/>
              </a:ext>
            </a:extLst>
          </p:cNvPr>
          <p:cNvSpPr/>
          <p:nvPr/>
        </p:nvSpPr>
        <p:spPr>
          <a:xfrm>
            <a:off x="5486399" y="3545358"/>
            <a:ext cx="389238" cy="1107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218089-9E73-4777-8686-838E835AF706}"/>
              </a:ext>
            </a:extLst>
          </p:cNvPr>
          <p:cNvSpPr/>
          <p:nvPr/>
        </p:nvSpPr>
        <p:spPr>
          <a:xfrm>
            <a:off x="7869192" y="3744097"/>
            <a:ext cx="1427205" cy="599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Destination 0, 1,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1A8D67-08C8-4460-A059-597BBAFDBEDA}"/>
              </a:ext>
            </a:extLst>
          </p:cNvPr>
          <p:cNvCxnSpPr>
            <a:cxnSpLocks/>
            <a:stCxn id="15" idx="1"/>
            <a:endCxn id="4" idx="6"/>
          </p:cNvCxnSpPr>
          <p:nvPr/>
        </p:nvCxnSpPr>
        <p:spPr>
          <a:xfrm flipH="1">
            <a:off x="6938319" y="4043748"/>
            <a:ext cx="93087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B6601C-4E13-4E52-A56E-0C349B316839}"/>
              </a:ext>
            </a:extLst>
          </p:cNvPr>
          <p:cNvSpPr txBox="1"/>
          <p:nvPr/>
        </p:nvSpPr>
        <p:spPr>
          <a:xfrm>
            <a:off x="5152767" y="2570205"/>
            <a:ext cx="1600200" cy="36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Node 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EA8865-527E-485A-8EFA-1C2E29A000A2}"/>
              </a:ext>
            </a:extLst>
          </p:cNvPr>
          <p:cNvCxnSpPr>
            <a:stCxn id="8" idx="3"/>
          </p:cNvCxnSpPr>
          <p:nvPr/>
        </p:nvCxnSpPr>
        <p:spPr>
          <a:xfrm>
            <a:off x="3762629" y="3545358"/>
            <a:ext cx="2310716" cy="299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4711386-199D-42DF-9464-75D63971538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62629" y="4279557"/>
            <a:ext cx="2310716" cy="299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8D9CAD-CF89-437B-B0F3-0D8F56756137}"/>
              </a:ext>
            </a:extLst>
          </p:cNvPr>
          <p:cNvSpPr txBox="1"/>
          <p:nvPr/>
        </p:nvSpPr>
        <p:spPr>
          <a:xfrm>
            <a:off x="6848727" y="4706034"/>
            <a:ext cx="34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Packet 2 </a:t>
            </a:r>
            <a:r>
              <a:rPr lang="ko-KR" altLang="en-US" dirty="0"/>
              <a:t>목적지 도착</a:t>
            </a:r>
            <a:endParaRPr lang="en-US" altLang="ko-KR" dirty="0"/>
          </a:p>
          <a:p>
            <a:pPr algn="ctr"/>
            <a:r>
              <a:rPr lang="en-US" altLang="ko-KR" dirty="0"/>
              <a:t>Packet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ko-KR" altLang="en-US" dirty="0" err="1"/>
              <a:t>단대단</a:t>
            </a:r>
            <a:r>
              <a:rPr lang="ko-KR" altLang="en-US" dirty="0"/>
              <a:t> 지연 시간 </a:t>
            </a:r>
            <a:r>
              <a:rPr lang="en-US" altLang="ko-KR" dirty="0"/>
              <a:t>6T</a:t>
            </a:r>
          </a:p>
          <a:p>
            <a:pPr algn="ctr"/>
            <a:r>
              <a:rPr lang="ko-KR" altLang="en-US" dirty="0"/>
              <a:t>현재 최대 </a:t>
            </a:r>
            <a:r>
              <a:rPr lang="ko-KR" altLang="en-US" dirty="0" err="1"/>
              <a:t>단대단</a:t>
            </a:r>
            <a:r>
              <a:rPr lang="ko-KR" altLang="en-US" dirty="0"/>
              <a:t> 지연 시간 </a:t>
            </a:r>
            <a:r>
              <a:rPr lang="en-US" altLang="ko-KR" dirty="0"/>
              <a:t>8T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6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172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실습 보조 내용</vt:lpstr>
      <vt:lpstr>환경 구상</vt:lpstr>
      <vt:lpstr>시간 0 시점</vt:lpstr>
      <vt:lpstr>시간 T 시점</vt:lpstr>
      <vt:lpstr>시간 2T 시점</vt:lpstr>
      <vt:lpstr>시간 3T 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보조 내용</dc:title>
  <dc:creator>JOOOOOH</dc:creator>
  <cp:lastModifiedBy>JOOOOOH</cp:lastModifiedBy>
  <cp:revision>17</cp:revision>
  <dcterms:created xsi:type="dcterms:W3CDTF">2022-08-18T12:38:36Z</dcterms:created>
  <dcterms:modified xsi:type="dcterms:W3CDTF">2022-08-18T13:00:51Z</dcterms:modified>
</cp:coreProperties>
</file>