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W5m01jXLG1vvffXCpzXn8zXT1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9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8" name="Google Shape;18;p11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1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2" name="Google Shape;102;p16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" name="Google Shape;37;p15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" name="Google Shape;67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1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14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ko-KR"/>
              <a:t>학생관리 프로그램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ko-KR"/>
              <a:t>발표자 : 이재필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선정이유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인사행정병으로 수행한 경험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행정력 낭비의 최소화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인사관리 프로그램의 보안에 대한 중요성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인적자원은 가장 소중함.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프로그램 제작방향 및 아이디어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ko-KR" sz="3200"/>
              <a:t>사용자 친화적 프로그램</a:t>
            </a:r>
            <a:endParaRPr sz="32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ko-KR"/>
              <a:t>	-   관공서에서 Excel과 같은 프로그램으로 데이터를 관리한다는 것에 착안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ko-KR" sz="3200"/>
              <a:t>프로그램 구현방식</a:t>
            </a:r>
            <a:endParaRPr sz="32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ko-KR"/>
              <a:t>	-   클래스기반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ko-KR"/>
              <a:t>	-   파일로 읽고 / 쓰기 가능한 프로그램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사용자 친화적 프로그램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442" y="1864443"/>
            <a:ext cx="6287377" cy="346758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8243777" y="2112335"/>
            <a:ext cx="3792279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1" i="0" lang="ko-KR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수기로 작성한 데이터를 활용</a:t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1" i="0" lang="ko-KR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데이터 복사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341" y="3611793"/>
            <a:ext cx="6820852" cy="177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341" y="1521941"/>
            <a:ext cx="6820852" cy="1724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8243777" y="2112335"/>
            <a:ext cx="3792279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1" i="0" lang="ko-KR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맨 윗줄 지워줍니다.</a:t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8243777" y="3754791"/>
            <a:ext cx="3792279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1" i="0" lang="ko-KR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저장한 데이터를 바탕으로 </a:t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1" i="0" lang="ko-KR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프로그램 구동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프로그램 구현 방식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다중 클래스 상속을 통한 구현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477" y="2778933"/>
            <a:ext cx="8315046" cy="301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프로그램 구현 방식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파일로 읽고 쓰기 가능한 프로그램</a:t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436" y="2800515"/>
            <a:ext cx="6702054" cy="133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3619" y="4533714"/>
            <a:ext cx="1873773" cy="133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0014" y="4533714"/>
            <a:ext cx="1800476" cy="133368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4599733" y="4825596"/>
            <a:ext cx="999460" cy="5316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8683733" y="2800514"/>
            <a:ext cx="2863225" cy="3066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1" i="0" lang="ko-KR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저장한 파일을 읽어</a:t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1" i="0" lang="ko-KR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프로그램을 통한</a:t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1" i="0" lang="ko-KR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학생관리 이후</a:t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1" i="0" lang="ko-KR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새로운 파일로 쓰기</a:t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다른 기능들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데이터에 따른 성적, 및 상담 필요성 등을 출력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행정담당 및 담임선생님 등 학생 관리자 입장에서의 입력 필요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ko-KR"/>
              <a:t>	-  의견이나 종합평가를 매길수 있음.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보안이 필요한 상담관련 데이터는 private으로 접근불가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ko-KR"/>
              <a:t>	-  다만 property를 이용한 우회 접근 및 수정 가능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ko-KR"/>
              <a:t>감사합니다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ko-KR"/>
              <a:t>Q /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자르기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자르기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2023-07-07T05:23:54Z</dcterms:created>
  <dc:creator>이 재필</dc:creator>
</cp:coreProperties>
</file>