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3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4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15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8" r:id="rId2"/>
    <p:sldId id="763" r:id="rId3"/>
    <p:sldId id="514" r:id="rId4"/>
    <p:sldId id="256" r:id="rId5"/>
    <p:sldId id="425" r:id="rId6"/>
    <p:sldId id="695" r:id="rId7"/>
    <p:sldId id="789" r:id="rId8"/>
    <p:sldId id="776" r:id="rId9"/>
    <p:sldId id="777" r:id="rId10"/>
    <p:sldId id="779" r:id="rId11"/>
    <p:sldId id="780" r:id="rId12"/>
    <p:sldId id="781" r:id="rId13"/>
    <p:sldId id="782" r:id="rId14"/>
    <p:sldId id="785" r:id="rId15"/>
    <p:sldId id="786" r:id="rId16"/>
    <p:sldId id="787" r:id="rId17"/>
  </p:sldIdLst>
  <p:sldSz cx="10872788" cy="7254875"/>
  <p:notesSz cx="7104063" cy="10234613"/>
  <p:embeddedFontLs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103583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7916" algn="l" defTabSz="103583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5832" algn="l" defTabSz="103583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3748" algn="l" defTabSz="103583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1665" algn="l" defTabSz="103583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9581" algn="l" defTabSz="103583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7497" algn="l" defTabSz="103583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25413" algn="l" defTabSz="103583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43329" algn="l" defTabSz="1035832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626DA35-D697-4494-8037-364878802B09}">
          <p14:sldIdLst>
            <p14:sldId id="308"/>
            <p14:sldId id="763"/>
            <p14:sldId id="514"/>
          </p14:sldIdLst>
        </p14:section>
        <p14:section name="로그인" id="{E5E47690-9F80-4DF3-B591-B6A79C2AEFA6}">
          <p14:sldIdLst>
            <p14:sldId id="256"/>
            <p14:sldId id="425"/>
          </p14:sldIdLst>
        </p14:section>
        <p14:section name="Main" id="{D8D6568A-07E8-4A60-9A0A-5AF693179794}">
          <p14:sldIdLst>
            <p14:sldId id="695"/>
            <p14:sldId id="789"/>
          </p14:sldIdLst>
        </p14:section>
        <p14:section name="강의등록" id="{62413B27-BFF6-47EC-B25D-BB139E30109B}">
          <p14:sldIdLst>
            <p14:sldId id="776"/>
            <p14:sldId id="777"/>
          </p14:sldIdLst>
        </p14:section>
        <p14:section name="과제출제" id="{3DF9E9C0-E9AD-4310-BEC4-8B794EEEBE3E}">
          <p14:sldIdLst>
            <p14:sldId id="779"/>
            <p14:sldId id="780"/>
          </p14:sldIdLst>
        </p14:section>
        <p14:section name="과제확인" id="{92F720EF-9E5D-46FE-98AD-F5548111AC41}">
          <p14:sldIdLst>
            <p14:sldId id="781"/>
            <p14:sldId id="782"/>
            <p14:sldId id="785"/>
            <p14:sldId id="786"/>
            <p14:sldId id="7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85">
          <p15:clr>
            <a:srgbClr val="A4A3A4"/>
          </p15:clr>
        </p15:guide>
        <p15:guide id="2" pos="3425">
          <p15:clr>
            <a:srgbClr val="A4A3A4"/>
          </p15:clr>
        </p15:guide>
        <p15:guide id="3" orient="horz" pos="2330">
          <p15:clr>
            <a:srgbClr val="A4A3A4"/>
          </p15:clr>
        </p15:guide>
        <p15:guide id="4" orient="horz" pos="1196">
          <p15:clr>
            <a:srgbClr val="A4A3A4"/>
          </p15:clr>
        </p15:guide>
        <p15:guide id="5" orient="horz" pos="471">
          <p15:clr>
            <a:srgbClr val="A4A3A4"/>
          </p15:clr>
        </p15:guide>
        <p15:guide id="6" orient="horz" pos="743">
          <p15:clr>
            <a:srgbClr val="A4A3A4"/>
          </p15:clr>
        </p15:guide>
        <p15:guide id="7" pos="385">
          <p15:clr>
            <a:srgbClr val="A4A3A4"/>
          </p15:clr>
        </p15:guide>
        <p15:guide id="8" pos="6690">
          <p15:clr>
            <a:srgbClr val="A4A3A4"/>
          </p15:clr>
        </p15:guide>
        <p15:guide id="9" pos="158">
          <p15:clr>
            <a:srgbClr val="A4A3A4"/>
          </p15:clr>
        </p15:guide>
        <p15:guide id="10" pos="4603">
          <p15:clr>
            <a:srgbClr val="A4A3A4"/>
          </p15:clr>
        </p15:guide>
        <p15:guide id="11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지원" initials="윤지" lastIdx="1" clrIdx="0">
    <p:extLst>
      <p:ext uri="{19B8F6BF-5375-455C-9EA6-DF929625EA0E}">
        <p15:presenceInfo xmlns:p15="http://schemas.microsoft.com/office/powerpoint/2012/main" userId="fe49384313f063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BBB59"/>
    <a:srgbClr val="C0504D"/>
    <a:srgbClr val="C7C9C6"/>
    <a:srgbClr val="C8CCCB"/>
    <a:srgbClr val="C8CAC9"/>
    <a:srgbClr val="C7C9C8"/>
    <a:srgbClr val="FFC000"/>
    <a:srgbClr val="C8CBC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83506" autoAdjust="0"/>
  </p:normalViewPr>
  <p:slideViewPr>
    <p:cSldViewPr>
      <p:cViewPr>
        <p:scale>
          <a:sx n="108" d="100"/>
          <a:sy n="108" d="100"/>
        </p:scale>
        <p:origin x="726" y="102"/>
      </p:cViewPr>
      <p:guideLst>
        <p:guide orient="horz" pos="2285"/>
        <p:guide pos="3425"/>
        <p:guide orient="horz" pos="2330"/>
        <p:guide orient="horz" pos="1196"/>
        <p:guide orient="horz" pos="471"/>
        <p:guide orient="horz" pos="743"/>
        <p:guide pos="385"/>
        <p:guide pos="6690"/>
        <p:guide pos="158"/>
        <p:guide pos="4603"/>
        <p:guide pos="2789"/>
      </p:guideLst>
    </p:cSldViewPr>
  </p:slideViewPr>
  <p:outlineViewPr>
    <p:cViewPr>
      <p:scale>
        <a:sx n="33" d="100"/>
        <a:sy n="33" d="100"/>
      </p:scale>
      <p:origin x="0" y="2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643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2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1712 42 7738 0 0,'-4'-4'386'0'0,"-1"-1"0"0"0,1 1-1 0 0,-1 0 1 0 0,0 0 0 0 0,0 1 0 0 0,-1 0 0 0 0,1 0 0 0 0,-1 0 0 0 0,0 0 0 0 0,-1 1-386 0 0,2 1 5 0 0,0 0 0 0 0,-1 0 0 0 0,1 1 0 0 0,-1-1 0 0 0,1 1 0 0 0,-1 1 0 0 0,1-1 0 0 0,-1 1 0 0 0,1 0 0 0 0,-1 0-1 0 0,1 1 1 0 0,0-1 0 0 0,-1 1 0 0 0,1 0 0 0 0,0 1 0 0 0,1-1 0 0 0,-3 2-5 0 0,-194 96-1840 0 0,-111 34 1840 0 0,114-62 375 0 0,-4-8-1 0 0,-64 7-374 0 0,243-66-61 0 0,-23 4 394 0 0,1 3 0 0 0,1 2 0 0 0,-22 10-333 0 0,54-19-311 0 0,1 0 0 0 0,1 0-1 0 0,-1 1 1 0 0,1 1 0 0 0,0 0 0 0 0,0 0 0 0 0,1 1 0 0 0,0 0 0 0 0,0 1 0 0 0,1-1 0 0 0,0 2 0 0 0,0-1 0 0 0,1 1 0 0 0,1 0-1 0 0,-5 10 312 0 0,10-19-57 0 0,1 0-1 0 0,-1-1 1 0 0,1 1-1 0 0,0-1 1 0 0,-1 1-1 0 0,1 0 1 0 0,0-1-1 0 0,-1 1 1 0 0,1 0-1 0 0,0-1 1 0 0,0 1-1 0 0,0 0 1 0 0,0 0-1 0 0,0-1 1 0 0,0 1-1 0 0,0 0 1 0 0,0 0-1 0 0,0-1 1 0 0,0 1-1 0 0,0 0 1 0 0,0-1-1 0 0,0 1 1 0 0,0 0-1 0 0,1-1 1 0 0,-1 2 57 0 0,15-5-419 0 0,19-20-839 0 0,-23 13-2481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5913 0 0,'9'48'9404'0'0,"14"5"-6295"0"0,37 47-8683 0 0,-43-77-3180 0 0,-15-21 4664 0 0</inkml:trace>
  <inkml:trace contextRef="#ctx0" brushRef="#br0" timeOffset="1">27 453 8370 0 0,'0'3'261'0'0,"-1"1"0"0"0,2-1 0 0 0,-1 0 0 0 0,0 0 0 0 0,1 1 0 0 0,-1-1 0 0 0,1 0 0 0 0,0 0 0 0 0,0 0 0 0 0,0 0 1 0 0,0 0-1 0 0,1 0 0 0 0,-1 0 0 0 0,1 0 0 0 0,0 0 0 0 0,0 0 0 0 0,0-1 0 0 0,0 1 0 0 0,0-1 0 0 0,1 0 0 0 0,-1 1 0 0 0,1-1 0 0 0,-1 0 0 0 0,1-1 0 0 0,0 1 1 0 0,0 0-1 0 0,0-1 0 0 0,0 1 0 0 0,0-1 0 0 0,0 0 0 0 0,0 0-261 0 0,3 1 114 0 0,-1 0 0 0 0,1 0 0 0 0,-1 0 0 0 0,1-1 0 0 0,0 0 0 0 0,-1 0 1 0 0,1-1-1 0 0,0 1 0 0 0,0-1 0 0 0,-1-1 0 0 0,1 1 0 0 0,0-1 0 0 0,0 0 0 0 0,-1 0 0 0 0,1 0 0 0 0,-1-1 1 0 0,3-1-115 0 0,-1-1-207 0 0,0 0 1 0 0,-1-1 0 0 0,1 0-1 0 0,-1 0 1 0 0,0-1 0 0 0,0 0-1 0 0,-1 0 1 0 0,0 0 0 0 0,0 0 0 0 0,0-1-1 0 0,-1 0 1 0 0,0 0 206 0 0,24-58-11377 0 0,-23 53 6835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3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65 11490 0 0,'-1'0'132'0'0,"1"0"-1"0"0,0 0 0 0 0,-1-1 1 0 0,1 1-1 0 0,0 0 0 0 0,0 0 1 0 0,0-1-1 0 0,-1 1 0 0 0,1 0 0 0 0,0-1 1 0 0,0 1-1 0 0,0 0 0 0 0,0-1 1 0 0,-1 1-1 0 0,1-1 0 0 0,0 1 1 0 0,0 0-1 0 0,0-1 0 0 0,0 1 0 0 0,0 0 1 0 0,0-1-1 0 0,0 1 0 0 0,0-1 1 0 0,0 1-1 0 0,0 0 0 0 0,0-1 0 0 0,1 1 1 0 0,-1 0-1 0 0,0-1 0 0 0,0 1 1 0 0,0 0-1 0 0,0-1 0 0 0,1 1 1 0 0,-1 0-1 0 0,0-1 0 0 0,0 1 0 0 0,0 0 1 0 0,1-1-1 0 0,-1 1 0 0 0,0 0-131 0 0,20-21 13 0 0,-16 17-1077 0 0,0 0 0 0 0,1 0 0 0 0,-1 1 0 0 0,1 0-1 0 0,0 0 1 0 0,0 0 0 0 0,0 1 0 0 0,6-2 1064 0 0,-10 4-78 0 0,0 0-1 0 0,0-1 1 0 0,0 1 0 0 0,0 0 0 0 0,0 1-1 0 0,0-1 1 0 0,0 0 0 0 0,0 0 0 0 0,0 0-1 0 0,0 0 1 0 0,0 1 0 0 0,0-1 0 0 0,0 1 0 0 0,0-1-1 0 0,0 1 1 0 0,0-1 0 0 0,0 1 0 0 0,0-1-1 0 0,0 1 1 0 0,-1 0 0 0 0,1-1 0 0 0,0 1-1 0 0,0 0 1 0 0,-1 0 0 0 0,1 0 0 0 0,0-1 0 0 0,-1 1-1 0 0,1 0 1 0 0,-1 0 0 0 0,1 0 78 0 0,0 3-61 0 0,0 0-1 0 0,0-1 1 0 0,0 1 0 0 0,0 0 0 0 0,0 0 0 0 0,-1 0-1 0 0,0 0 1 0 0,0 0 0 0 0,0 1 61 0 0,-1 12-10 0 0,0 0-1 0 0,-2-1 1 0 0,-3 15 10 0 0,-4-6 833 0 0,9-22 1450 0 0,6-9-43 0 0,3-4-1304 0 0,-7 7-820 0 0,1 1 0 0 0,-1 0 0 0 0,1-1 0 0 0,0 1 0 0 0,0 0-1 0 0,0 0 1 0 0,0 0 0 0 0,0 1 0 0 0,1-1 0 0 0,-1 0 0 0 0,0 1 0 0 0,1-1-1 0 0,-1 1 1 0 0,1 0 0 0 0,-1 0 0 0 0,1 0 0 0 0,0 0 0 0 0,0 0 0 0 0,-1 1 0 0 0,1-1-1 0 0,0 1 1 0 0,0 0 0 0 0,0 0 0 0 0,-1 0 0 0 0,1 0 0 0 0,0 0 0 0 0,0 1 0 0 0,0-1-1 0 0,-1 1 1 0 0,3 0-116 0 0,-1 1-13 0 0,0 1 0 0 0,0-1 0 0 0,0 1 0 0 0,-1 0 0 0 0,1 0 0 0 0,0 0 0 0 0,-1 1 0 0 0,0-1 0 0 0,0 1-1 0 0,0 0 1 0 0,0-1 0 0 0,-1 1 0 0 0,0 1 0 0 0,1-1 0 0 0,-1 0 0 0 0,-1 0 0 0 0,1 1 0 0 0,0 1 13 0 0,8 49-665 0 0,-6-28-1048 0 0,2-1-3297 0 0,-4-35 33 0 0,-2 2 2504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5625 0 0,'4'10'1064'0'0,"1"-1"0"0"0,0 0-1 0 0,0 0 1 0 0,0 0 0 0 0,6 6-1064 0 0,-8-11-119 0 0,0 0 0 0 0,0-1 0 0 0,0 1 0 0 0,1 0 1 0 0,-1-1-1 0 0,1 0 0 0 0,-1 0 0 0 0,1 0 1 0 0,0-1-1 0 0,0 1 0 0 0,1-1 0 0 0,-1 0 0 0 0,2 1 119 0 0,-6-3-66 0 0,1 0-1 0 0,0 0 0 0 0,-1 0 0 0 0,1 0 1 0 0,0 0-1 0 0,-1 1 0 0 0,1-2 1 0 0,-1 1-1 0 0,1 0 0 0 0,0 0 0 0 0,-1 0 1 0 0,1 0-1 0 0,-1 0 0 0 0,1 0 0 0 0,0-1 1 0 0,-1 1-1 0 0,1 0 0 0 0,-1 0 1 0 0,1-1-1 0 0,-1 1 0 0 0,1 0 0 0 0,-1-1 1 0 0,1 1-1 0 0,-1-1 0 0 0,1 1 0 0 0,-1-1 1 0 0,0 1-1 0 0,1 0 0 0 0,-1-1 0 0 0,1 0 1 0 0,-1 1-1 0 0,0-1 0 0 0,0 1 1 0 0,1-1-1 0 0,-1 1 0 0 0,0-1 0 0 0,0 0 1 0 0,0 1-1 0 0,0-1 0 0 0,0 1 0 0 0,0-1 1 0 0,0 0-1 0 0,0 1 0 0 0,0-1 1 0 0,0 1-1 0 0,0-1 0 0 0,0 0 0 0 0,0 1 1 0 0,0-1-1 0 0,0 0 0 0 0,-1 1 0 0 0,1-1 67 0 0,-11-36-1898 0 0,10 33 730 0 0,-2-2-1687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3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1672 0 0,'5'-7'10045'0'0,"8"-10"-6155"0"0,30-42-3411 0 0,-39 49-599 0 0,-1 0 0 0 0,0 0 0 0 0,-1 0-1 0 0,0 0 1 0 0,0-1 0 0 0,-1 1 0 0 0,-1 0 0 0 0,1-1 0 0 0,-2-4 120 0 0,2 3-562 0 0,8 33 83 0 0,-2-3 1101 0 0,1-1-1 0 0,1 0 1 0 0,7 10-622 0 0,12 4-1545 0 0,-24-28 718 0 0,-1-1 0 0 0,1 1 1 0 0,0-1-1 0 0,0 0 1 0 0,0 0-1 0 0,0-1 1 0 0,0 1-1 0 0,3 0 827 0 0,-4-1-1942 0 0,-1 0-2923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2 458 8586 0 0,'-1'6'422'0'0,"1"0"1"0"0,0 0-1 0 0,0 1 1 0 0,1-1-1 0 0,-1 0 1 0 0,1 0-1 0 0,1 0 1 0 0,-1 0-1 0 0,1 0 1 0 0,0 0 0 0 0,1-1-1 0 0,-1 2-422 0 0,-1-6 107 0 0,0 0-1 0 0,-1 0 1 0 0,1 0-1 0 0,0 0 1 0 0,-1 0-1 0 0,1 0 1 0 0,0 0-1 0 0,0 0 1 0 0,0 0-1 0 0,0 0 1 0 0,0 0 0 0 0,0 0-1 0 0,0-1 1 0 0,0 1-1 0 0,0 0 1 0 0,0-1-1 0 0,0 1 1 0 0,1-1-1 0 0,-1 1 1 0 0,0-1-1 0 0,0 1 1 0 0,2-1-107 0 0,-1 0 77 0 0,-1-1-1 0 0,1 1 1 0 0,0-1-1 0 0,0 0 1 0 0,0 1-1 0 0,-1-1 1 0 0,1 0-1 0 0,0 0 1 0 0,-1 0 0 0 0,1 0-1 0 0,-1 0 1 0 0,1-1-1 0 0,-1 1 1 0 0,1 0-1 0 0,-1-1 1 0 0,0 1 0 0 0,0-1-1 0 0,0 1 1 0 0,0-1-1 0 0,0 0 1 0 0,0 1-77 0 0,6-10 143 0 0,-1 1 1 0 0,0-1 0 0 0,-1 0-1 0 0,0-1 1 0 0,2-7-144 0 0,-5 13 45 0 0,0 1-1 0 0,-1 0 0 0 0,0-1 1 0 0,0 1-1 0 0,0-1 0 0 0,-1 1 1 0 0,0-1-1 0 0,0 1 0 0 0,0-1 1 0 0,-1 0-1 0 0,1 1 0 0 0,-1-1 1 0 0,-2-3-45 0 0,3 9-6 0 0,0-1 0 0 0,0 1 0 0 0,0 0 0 0 0,0-1 0 0 0,-1 1 0 0 0,1 0 0 0 0,0-1 0 0 0,0 1 0 0 0,0 0 0 0 0,-1-1 0 0 0,1 1 0 0 0,0 0 0 0 0,0-1 0 0 0,-1 1 0 0 0,1 0 0 0 0,0 0 0 0 0,-1-1 0 0 0,1 1 0 0 0,0 0 0 0 0,-1 0 0 0 0,1 0 0 0 0,-1-1 0 0 0,1 1 0 0 0,0 0 0 0 0,-1 0 0 0 0,1 0 0 0 0,0 0 0 0 0,-1 0 0 0 0,1 0 0 0 0,-1 0 0 0 0,1 0 0 0 0,0 0 0 0 0,-1 0 0 0 0,1 0 0 0 0,-1 0 0 0 0,1 0 6 0 0,-17 10-308 0 0,-11 22-134 0 0,27-30 438 0 0,-9 9-237 0 0,6-7 59 0 0,-1 1 0 0 0,1 0-1 0 0,0 1 1 0 0,0-1-1 0 0,0 1 1 0 0,1 0 0 0 0,0-1-1 0 0,0 1 1 0 0,0 1-1 0 0,1-1 1 0 0,0 0 182 0 0,8-1-6563 0 0,9-7 4066 0 0,9-8-180 0 0,-14 5-1264 0 0</inkml:trace>
  <inkml:trace contextRef="#ctx0" brushRef="#br0" timeOffset="1">262 29 7074 0 0,'0'-1'208'0'0,"-1"1"1"0"0,1 0-1 0 0,0-1 1 0 0,-1 1-1 0 0,1-1 1 0 0,-1 1-1 0 0,1 0 0 0 0,0-1 1 0 0,-1 1-1 0 0,1 0 1 0 0,-1-1-1 0 0,1 1 1 0 0,-1 0-1 0 0,1 0 1 0 0,-1-1-1 0 0,1 1 1 0 0,-1 0-1 0 0,1 0 1 0 0,-1 0-1 0 0,1 0 1 0 0,-1 0-1 0 0,1 0 1 0 0,-1 0-1 0 0,1 0 1 0 0,-1 0-1 0 0,0 0 1 0 0,1 0-1 0 0,-1 0 1 0 0,1 0-1 0 0,-1 0 1 0 0,1 0-1 0 0,-1 1 1 0 0,1-1-1 0 0,-1 0 1 0 0,1 0-1 0 0,-1 1 1 0 0,1-1-1 0 0,-1 0 1 0 0,1 1-1 0 0,0-1 1 0 0,-1 0-1 0 0,1 1-208 0 0,-13 28 1687 0 0,4 39-1976 0 0,9-60 390 0 0,0 38 262 0 0,0-44-311 0 0,0 1 1 0 0,0-1-1 0 0,0 0 0 0 0,1 1 1 0 0,-1-1-1 0 0,1 0 0 0 0,0 1 1 0 0,0-1-1 0 0,0 0 0 0 0,0 0 1 0 0,0 0-1 0 0,0 1 0 0 0,0-1 1 0 0,1-1-1 0 0,-1 1 0 0 0,1 1-52 0 0,-1-3 38 0 0,0 1-1 0 0,0-1 1 0 0,1 1-1 0 0,-1-1 1 0 0,0 0-1 0 0,0 0 0 0 0,0 1 1 0 0,0-1-1 0 0,0 0 1 0 0,0 0-1 0 0,0 0 1 0 0,1 0-1 0 0,-1 0 0 0 0,0 0 1 0 0,0-1-1 0 0,0 1 1 0 0,0 0-1 0 0,0-1 1 0 0,0 1-1 0 0,0 0 1 0 0,0-1-1 0 0,0 0 0 0 0,0 1 1 0 0,0-1-1 0 0,0 1 1 0 0,0-1-1 0 0,0 0 1 0 0,0 0-1 0 0,0 1 1 0 0,-1-1-1 0 0,1 0 0 0 0,0 0 1 0 0,-1 0-1 0 0,1 0 1 0 0,0 0-1 0 0,-1 0 1 0 0,1 0-1 0 0,-1 0 1 0 0,0 0-1 0 0,1-1-37 0 0,19-43 469 0 0,-8-31-169 0 0,-12 72-303 0 0,0-1 0 0 0,0 1 1 0 0,0 0-1 0 0,0 0 0 0 0,-1 0 0 0 0,0 0 1 0 0,0 0-1 0 0,0 0 0 0 0,0 0 1 0 0,0 0-1 0 0,-1 0 0 0 0,0 1 1 0 0,1-1-1 0 0,-1 0 0 0 0,-1 1 0 0 0,1 0 1 0 0,-2-2 2 0 0,4 5-76 0 0,0-1 0 0 0,-1 0 0 0 0,0 1-1 0 0,1-1 1 0 0,-1 1 0 0 0,1-1 0 0 0,-1 1 0 0 0,0 0 0 0 0,1-1 0 0 0,-1 1 0 0 0,0-1 0 0 0,1 1 0 0 0,-1 0 0 0 0,0 0 0 0 0,0 0 0 0 0,1-1-1 0 0,-1 1 1 0 0,0 0 0 0 0,0 0 0 0 0,1 0 0 0 0,-1 0 0 0 0,0 0 0 0 0,0 0 0 0 0,1 0 0 0 0,-1 0 0 0 0,0 1 0 0 0,0-1 0 0 0,1 0 0 0 0,-1 0-1 0 0,0 1 1 0 0,0-1 76 0 0,-17 21-3149 0 0,-1 32-2650 0 0,5 34 986 0 0,13-70 239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4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7001 0 0,'12'-6'1687'0'0,"-1"-1"0"0"0,0 0-1 0 0,0 0 1 0 0,5-6-1687 0 0,34-36 1894 0 0,-31 31-1894 0 0,-15 14-32 0 0,0 0 0 0 0,1 1 1 0 0,-1-1-1 0 0,1 1 0 0 0,0 0 0 0 0,0 1 1 0 0,1-1 31 0 0,21-8-3150 0 0,-6 2-3099 0 0,-14 5 4626 0 0,-4 2-2767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9298 0 0,'0'-6'1014'0'0,"1"1"-1"0"0,0-1 1 0 0,1 0 0 0 0,-1 1-1 0 0,1-1 1 0 0,1 1-1 0 0,1-5-1013 0 0,-3 7 11 0 0,1 1 0 0 0,-1-1 0 0 0,0 1 0 0 0,1-1 0 0 0,-1 1 0 0 0,1-1 0 0 0,0 1 0 0 0,0 0 0 0 0,0 0 0 0 0,0 0 0 0 0,0 0 0 0 0,1 0 0 0 0,-1 0 0 0 0,0 1 0 0 0,1-1 0 0 0,0 1-11 0 0,-2 1-125 0 0,-1 0 0 0 0,1 0 0 0 0,-1 0 0 0 0,1 0 1 0 0,-1 1-1 0 0,1-1 0 0 0,-1 0 0 0 0,0 1 0 0 0,1-1 0 0 0,-1 0 0 0 0,1 1 0 0 0,-1-1 1 0 0,0 1-1 0 0,1-1 0 0 0,-1 0 0 0 0,0 1 0 0 0,1-1 0 0 0,-1 1 0 0 0,0-1 0 0 0,0 1 1 0 0,1-1-1 0 0,-1 1 0 0 0,0-1 0 0 0,0 1 0 0 0,0-1 0 0 0,0 1 0 0 0,0-1 0 0 0,0 1 1 0 0,0 0-1 0 0,0-1 0 0 0,0 1 0 0 0,0-1 0 0 0,0 1 0 0 0,0-1 0 0 0,0 1 0 0 0,0-1 1 0 0,0 1-1 0 0,-1-1 125 0 0,0 31-1669 0 0,0-25 1203 0 0,-4 30-613 0 0,3-29 1019 0 0,1 1-1 0 0,0-1 0 0 0,0 0 0 0 0,0 1 1 0 0,1-1-1 0 0,0 1 0 0 0,0-1 1 0 0,1 1-1 0 0,0-1 0 0 0,0 0 0 0 0,1 1 1 0 0,2 4 60 0 0,-4-12 46 0 0,1 1 1 0 0,-1-1 0 0 0,1 1-1 0 0,-1-1 1 0 0,1 1-1 0 0,-1-1 1 0 0,1 0 0 0 0,0 1-1 0 0,-1-1 1 0 0,1 0 0 0 0,0 1-1 0 0,-1-1 1 0 0,1 0-1 0 0,0 0 1 0 0,-1 0 0 0 0,1 0-1 0 0,0 0 1 0 0,-1 1 0 0 0,1-1-1 0 0,0 0 1 0 0,0-1 0 0 0,-1 1-1 0 0,1 0 1 0 0,0 0-1 0 0,-1 0 1 0 0,1 0 0 0 0,0 0-1 0 0,-1-1 1 0 0,1 1 0 0 0,0 0-1 0 0,-1-1 1 0 0,1 1-47 0 0,29-16 1097 0 0,-7 4 840 0 0,-21 11-1889 0 0,1 1 0 0 0,0 0-1 0 0,0 0 1 0 0,0 0 0 0 0,0 1 0 0 0,0-1 0 0 0,0 1-1 0 0,0 0 1 0 0,0-1 0 0 0,-1 1 0 0 0,1 0 0 0 0,0 1-1 0 0,0-1 1 0 0,-1 0 0 0 0,1 1 0 0 0,-1 0 0 0 0,0-1-1 0 0,1 1 1 0 0,-1 0 0 0 0,0 0 0 0 0,0 0 0 0 0,0 1-1 0 0,0-1 1 0 0,0 0 0 0 0,-1 1 0 0 0,1-1 0 0 0,-1 1-1 0 0,0 0 1 0 0,1-1 0 0 0,-1 1 0 0 0,0 0 0 0 0,0 2-48 0 0,3 5-500 0 0,-1 0 0 0 0,-1 0 0 0 0,1 1 1 0 0,-2-1-1 0 0,1 1 0 0 0,-1-1 0 0 0,-1 0 0 0 0,0 9 500 0 0,-2-4-443 0 0,-8 65-1650 0 0,9-74 2266 0 0,0 0 0 0 0,-1-1 0 0 0,0 1 0 0 0,0 0-1 0 0,-1 0 1 0 0,1-1 0 0 0,-1 0 0 0 0,0 1 0 0 0,-1-1 0 0 0,1 0 0 0 0,-3 2-173 0 0,40-29 6356 0 0,13 3-3513 0 0,-32 14-2409 0 0,1-2 0 0 0,-1 0 0 0 0,14-8-434 0 0,-17 7-453 0 0,0-1 0 0 0,0-1 0 0 0,0 0 0 0 0,6-8 453 0 0,-1-5-4527 0 0,-4-2-3748 0 0,-11 19 3275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9538 0 0,'2'10'7523'0'0,"13"19"-6075"0"0,-7-12-1182 0 0,8 40-51 0 0,-13-44-804 0 0,0 0 1 0 0,1 0-1 0 0,0-1 1 0 0,3 7 588 0 0,-6-23-7206 0 0,-2-11 4138 0 0,-5-16 2263 0 0,2 21 136 0 0,0 2 1720 0 0,1-1-1 0 0,-1 1 0 0 0,2-1 1 0 0,-1 1-1 0 0,1-1 0 0 0,0-5-1050 0 0,2 13 158 0 0,-1-1-1 0 0,1 1 1 0 0,0-1-1 0 0,0 1 1 0 0,1-1-1 0 0,-1 1 1 0 0,0-1-1 0 0,0 1 1 0 0,1 0-1 0 0,-1-1 1 0 0,1 1 0 0 0,-1-1-1 0 0,1 1 1 0 0,0 0-1 0 0,0 0 1 0 0,-1-1-1 0 0,1 1 1 0 0,0 0-1 0 0,0 0 1 0 0,0 0-1 0 0,0 0 1 0 0,0 0-1 0 0,0 0 1 0 0,0 0-1 0 0,1 0 1 0 0,-1 0-1 0 0,0 1 1 0 0,1-1-1 0 0,-1 0 1 0 0,0 1 0 0 0,1-1-1 0 0,-1 1 1 0 0,0 0-1 0 0,1-1 1 0 0,-1 1-1 0 0,1 0 1 0 0,-1 0-1 0 0,1 0 1 0 0,-1 0-1 0 0,1 0 1 0 0,-1 0-1 0 0,1 0 1 0 0,0 1-158 0 0,0-1 16 0 0,0 1-1 0 0,0 0 1 0 0,0 0 0 0 0,-1-1 0 0 0,1 2 0 0 0,0-1-1 0 0,0 0 1 0 0,-1 0 0 0 0,1 0 0 0 0,0 1 0 0 0,-1-1-1 0 0,1 1 1 0 0,-1-1 0 0 0,0 1 0 0 0,1 0-1 0 0,-1-1 1 0 0,0 1 0 0 0,0 0 0 0 0,0 0 0 0 0,0 0-1 0 0,-1 0 1 0 0,1 0 0 0 0,0 0 0 0 0,-1 0 0 0 0,0 0-1 0 0,1 1-15 0 0,11 56-382 0 0,-10-44-138 0 0,-1 0 0 0 0,-1 0 1 0 0,0 0-1 0 0,-1 0 0 0 0,-2 8 520 0 0,2-16-1214 0 0,0-1 1 0 0,-1 1-1 0 0,0-1 0 0 0,0 0 0 0 0,0 1 0 0 0,-1-1 0 0 0,0 0 1 0 0,-2 2 1213 0 0,4-7-1470 0 0,1 0-2735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5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9738 0 0,'2'0'465'0'0,"-1"0"0"0"0,1 1 0 0 0,-1-1 0 0 0,1 0 0 0 0,-1 1 0 0 0,1-1 0 0 0,-1 1 0 0 0,1-1 0 0 0,-1 1 0 0 0,1 0 0 0 0,-1 0 0 0 0,0 0 0 0 0,1-1 1 0 0,-1 1-1 0 0,0 0 0 0 0,1 1-465 0 0,17 25 1953 0 0,6 33-2401 0 0,-24-57 691 0 0,21 84-151 0 0,-17-63-578 0 0,1-1-1 0 0,1 0 0 0 0,0 0 0 0 0,2-1 0 0 0,4 7 487 0 0,-13-29-141 0 0,0 1 1 0 0,1-1-1 0 0,-1 1 1 0 0,0 0 0 0 0,0-1-1 0 0,1 1 1 0 0,-1-1-1 0 0,0 1 1 0 0,1-1-1 0 0,-1 1 1 0 0,0-1-1 0 0,1 0 1 0 0,-1 1-1 0 0,1-1 1 0 0,-1 1-1 0 0,1-1 1 0 0,-1 0-1 0 0,1 1 1 0 0,-1-1-1 0 0,1 0 1 0 0,-1 1 0 0 0,1-1-1 0 0,-1 0 1 0 0,1 0-1 0 0,0 0 1 0 0,-1 0-1 0 0,1 0 1 0 0,-1 1-1 0 0,1-1 1 0 0,0 0-1 0 0,-1 0 1 0 0,1 0-1 0 0,-1-1 1 0 0,1 1-1 0 0,0 0 141 0 0,14-17-3312 0 0,2-31 577 0 0,-11-10 614 0 0,-8 20 1326 0 0,-6 19 4046 0 0,9 27 4158 0 0,3 20-2318 0 0,5-23-4340 0 0,8-14 561 0 0,-13 5-1857 0 0,0 1 1 0 0,-1-1-1 0 0,1-1 0 0 0,-1 1 0 0 0,0 0 0 0 0,0-1 1 0 0,1-2 544 0 0,5-21-12638 0 0,-9 24 8578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11370 0 0,'0'5'572'0'0,"0"1"-1"0"0,1 0 0 0 0,0-1 0 0 0,0 1 1 0 0,0-1-1 0 0,1 1 0 0 0,-1-1 1 0 0,1 1-1 0 0,1-1 0 0 0,-1 0 0 0 0,1 0 1 0 0,-1 0-1 0 0,2 0 0 0 0,0 0-571 0 0,-3-3 42 0 0,1 0-1 0 0,-1-1 0 0 0,1 0 1 0 0,0 1-1 0 0,-1-1 1 0 0,1 0-1 0 0,0 0 1 0 0,0 0-1 0 0,0 0 1 0 0,0 0-1 0 0,0 0 1 0 0,0 0-1 0 0,0-1 0 0 0,0 1 1 0 0,0-1-1 0 0,0 1 1 0 0,0-1-1 0 0,0 0 1 0 0,1 0-1 0 0,-1 0 1 0 0,0 0-1 0 0,0 0 0 0 0,0-1 1 0 0,0 1-1 0 0,0-1 1 0 0,0 1-1 0 0,0-1 1 0 0,0 0-1 0 0,0 0 1 0 0,0 0-1 0 0,0 0 0 0 0,0 0 1 0 0,0 0-1 0 0,-1 0 1 0 0,1-1-1 0 0,0 1 1 0 0,-1-1-1 0 0,2 0-41 0 0,40-40-3776 0 0,-17 12-2038 0 0,-12 13 498 0 0,-7 9-337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2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6465 0 0,'12'-6'96'0'0,"0"0"-1"0"0,1 0 0 0 0,-1 1 0 0 0,1 1 0 0 0,0 0 1 0 0,1 1-1 0 0,-1 0 0 0 0,1 1 0 0 0,-1 1 0 0 0,1 0 0 0 0,-1 1 1 0 0,14 1-96 0 0,26 3 87 0 0,0 2 0 0 0,32 10-87 0 0,-23-4 27 0 0,1 3 1 0 0,-2 3-1 0 0,0 2 1 0 0,-2 3 0 0 0,0 3-1 0 0,-2 2 1 0 0,-1 2 0 0 0,-1 3-1 0 0,-2 3 1 0 0,24 21-28 0 0,66 69 439 0 0,-60-51 2214 0 0,24 12-2653 0 0,-86-74 327 0 0,15 10-872 0 0,-35-22 173 0 0,1 0 0 0 0,-1 0 1 0 0,0 0-1 0 0,1 1 0 0 0,-1-1 1 0 0,0 0-1 0 0,0 1 1 0 0,0-1-1 0 0,0 1 0 0 0,0-1 1 0 0,0 1-1 0 0,-1-1 0 0 0,1 1 1 0 0,0-1-1 0 0,-1 1 0 0 0,1 0 1 0 0,-1 0-1 0 0,1 1 372 0 0,-2 5-4234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5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62 3985 0 0,'-33'-31'2146'0'0,"1"1"3332"0"0,75 62-6509 0 0,4 3 766 0 0,118 133 475 0 0,-72-71 31 0 0,12 4-241 0 0,5-5 0 0 0,4-5 0 0 0,5-4 0 0 0,370 232 121 0 0,-404-265 112 0 0,-3 3 1 0 0,-3 4-1 0 0,-2 3 1 0 0,-3 4-1 0 0,12 19-233 0 0,-71-71 610 0 0,14 15 561 0 0,0-1 0 0 0,3-1-1171 0 0,-22-21 104 0 0,-1-1 0 0 0,1 0 0 0 0,0 0 0 0 0,1-1 0 0 0,-1 0 0 0 0,1-1 0 0 0,1-1 0 0 0,-1 1-1 0 0,4-1-103 0 0,-47-25-10689 0 0,16 11 8181 0 0,0 0-226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5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1851 1 4673 0 0,'-3'0'18'0'0,"1"1"1"0"0,0-1-1 0 0,0 1 1 0 0,-1 0-1 0 0,1 0 1 0 0,0 0-1 0 0,0 0 1 0 0,0 0-1 0 0,0 0 1 0 0,0 0-1 0 0,0 1 1 0 0,0-1-1 0 0,1 1 0 0 0,-1-1 1 0 0,0 1-1 0 0,1 0 1 0 0,-1 0-19 0 0,-29 39-274 0 0,15-18 281 0 0,-45 42 941 0 0,-3-2 1 0 0,-3-2-1 0 0,-3-4 1 0 0,-4-1-949 0 0,-66 54 197 0 0,58-43-151 0 0,-46 40-200 0 0,-33 39 154 0 0,-315 382-3 0 0,382-420 576 0 0,5-2 973 0 0,-13 15 2083 0 0,-11 1-3629 0 0,74-74-762 0 0,32-26-7139 0 0,7-21 6105 0 0,1-1-2085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8:0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 5617 0 0,'-12'-16'2108'0'0,"12"16"-2096"0"0,0 0 1 0 0,0 0 0 0 0,0-1 0 0 0,0 1 0 0 0,0 0 0 0 0,0 0-1 0 0,0 0 1 0 0,0 0 0 0 0,0-1 0 0 0,0 1 0 0 0,0 0 0 0 0,0 0 0 0 0,0 0-1 0 0,1 0 1 0 0,-1 0 0 0 0,0-1 0 0 0,0 1 0 0 0,0 0 0 0 0,0 0-1 0 0,0 0 1 0 0,0 0 0 0 0,0 0 0 0 0,0-1 0 0 0,0 1 0 0 0,1 0 0 0 0,-1 0-1 0 0,0 0 1 0 0,0 0 0 0 0,0 0 0 0 0,0 0 0 0 0,0 0 0 0 0,1 0 0 0 0,-1 0-1 0 0,0 0 1 0 0,0-1 0 0 0,0 1 0 0 0,0 0 0 0 0,1 0 0 0 0,-1 0-1 0 0,0 0 1 0 0,0 0 0 0 0,0 0 0 0 0,0 0 0 0 0,1 0 0 0 0,-1 0 0 0 0,0 0-1 0 0,0 1 1 0 0,0-1 0 0 0,0 0-13 0 0,36 9-522 0 0,-21-5 596 0 0,53 18-294 0 0,0 3 0 0 0,-1 3 0 0 0,7 7 220 0 0,188 107-123 0 0,-225-120 144 0 0,30 13 331 0 0,2-2-1 0 0,1-4 1 0 0,42 11-352 0 0,221 54 729 0 0,-162-49 33 0 0,82 36-762 0 0,-190-49-63 0 0,-52-25-844 0 0,0 0-1 0 0,1-2 0 0 0,0 1 0 0 0,0-1 1 0 0,0-1-1 0 0,13 3 908 0 0,-18-8-1252 0 0,-7-1-1669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8:0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1662 20 7794 0 0,'0'-1'-9'0'0,"-1"-1"0"0"0,0 1 0 0 0,1 0 0 0 0,-1 0 0 0 0,0 0-1 0 0,0 0 1 0 0,1 0 0 0 0,-1 0 0 0 0,0 0 0 0 0,0 0 0 0 0,0 0 0 0 0,0 0 0 0 0,-1 1 0 0 0,1-1 0 0 0,0 0 0 0 0,0 1 0 0 0,0-1 0 0 0,0 1 0 0 0,-1-1 0 0 0,1 1 0 0 0,0 0 0 0 0,-1-1 0 0 0,1 1 0 0 0,0 0 0 0 0,-1 0 9 0 0,-29 12-3479 0 0,11-3 4112 0 0,-105 40 1629 0 0,-34 3-2262 0 0,-89 33 1579 0 0,53-4-1142 0 0,4 7 0 0 0,-4 14-437 0 0,-150 93 113 0 0,274-159-1315 0 0,22-18-3915 0 0,43-16 1894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8:09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6185 0 0,'46'0'1234'0'0,"210"36"581"0"0,104 34-1815 0 0,-108-15 760 0 0,231 82-760 0 0,-462-127-923 0 0,-16-8 187 0 0,-1 0-1 0 0,1 1 1 0 0,0-2 0 0 0,0 1-1 0 0,0 0 1 0 0,1-1 0 0 0,2 1 736 0 0,-8-5-2134 0 0,-1 1 359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8:10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1414 8 13507 0 0,'-2'-2'-115'0'0,"-1"1"0"0"0,0 0 0 0 0,0 0 0 0 0,0 0 0 0 0,1 1 0 0 0,-1-1 0 0 0,0 1 0 0 0,0 0 0 0 0,0-1 0 0 0,0 1 0 0 0,0 1 0 0 0,0-1 0 0 0,0 0 0 0 0,0 1 1 0 0,0-1-1 0 0,0 1 0 0 0,-1 1 115 0 0,-60 21-2342 0 0,24-7 2316 0 0,-99 19 4223 0 0,-91 9-4197 0 0,96-20 3150 0 0,-122 38-3150 0 0,76 5-57 0 0,97-34-77 0 0,-47 10 134 0 0,28-29-1307 0 0,101-14 995 0 0,1 1 0 0 0,0-1 0 0 0,0 0 0 0 0,-1 1 0 0 0,1-1 0 0 0,0 0 0 0 0,0 1 0 0 0,0-1 0 0 0,0 1 0 0 0,-1-1 0 0 0,1 0 0 0 0,0 1 1 0 0,0-1-1 0 0,0 0 0 0 0,0 1 0 0 0,0-1 0 0 0,0 1 0 0 0,0-1 0 0 0,0 0 0 0 0,0 1 0 0 0,0-1 0 0 0,0 1 0 0 0,0-1 0 0 0,0 0 0 0 0,1 1 0 0 0,-1-1 0 0 0,0 1 0 0 0,0-1 0 0 0,0 0 0 0 0,1 1 0 0 0,-1-1 0 0 0,0 0 0 0 0,0 1 1 0 0,0-1-1 0 0,1 0 0 0 0,-1 0 0 0 0,0 1 0 0 0,1-1 312 0 0,0 1-610 0 0,0 3-1952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10:54:3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11026 0 0,'25'8'5265'0'0,"2"2"-4519"0"0,43 25 461 0 0,-54-26-706 0 0,0-1 1 0 0,0 0-1 0 0,1-1 1 0 0,0-1-1 0 0,0-1 1 0 0,17 4-502 0 0,76 5 1279 0 0,45-3-1279 0 0,49 6 55 0 0,93 23-25 0 0,302 30 2608 0 0,-516-64-2588 0 0,179 7-863 0 0,-270-18-9872 0 0,-4-17 2611 0 0,10 12 3189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10:54:40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1802 0 9090 0 0,'-18'9'5107'0'0,"-12"21"-6659"0"0,14-13 702 0 0,-12 7 938 0 0,-2-3 0 0 0,0 0 1 0 0,-2-2-1 0 0,-30 14-88 0 0,-142 54 3507 0 0,62-27-3368 0 0,-64 41 0 0 0,-6 17-139 0 0,-35 17 196 0 0,-116 75 3169 0 0,276-158-2777 0 0,65-37-1193 0 0,-21 12 873 0 0,28-22-5020 0 0,2-2-4708 0 0,11-3 4871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27:29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14,'1'6,"0"0,1-1,0 1,0 0,0-1,1 1,-1-1,1 1,1-1,-1 0,1-1,0 1,0-1,0 1,0-1,2 1,25 31,-30-35,0 0,-1 0,1 1,0-1,0 0,0 0,0 0,0 0,0 0,0 0,0 0,0-1,0 1,0 0,1 0,-1-1,0 1,1-1,-1 1,0-1,1 0,-1 0,0 1,1-1,-1 0,1 0,0-1,0 0,0 0,0 0,0 0,0 0,0 0,0 0,-1 0,1-1,0 1,-1-1,1 0,-1 1,0-1,2-1,6-13,0 0,-1 0,-1 0,2-7,-3 8,3-3,0 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3:54.94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33 1,'-3'0,"-4"0,-4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31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1712 1 4249 0 0,'-10'-1'59'0'0,"-1"1"0"0"0,0 0 0 0 0,0 1 0 0 0,1-1 0 0 0,-1 2 0 0 0,1 0 0 0 0,-1 0 0 0 0,1 1 0 0 0,0 0 0 0 0,-1 1 0 0 0,-6 3-59 0 0,-24 13 408 0 0,1 1 1 0 0,-9 9-409 0 0,-5 1 137 0 0,-577 298 2225 0 0,182-98-937 0 0,379-190-1244 0 0,-24 20-181 0 0,-5 3 406 0 0,84-52-709 0 0,13-9-348 0 0,-1-1 1 0 0,0 1 0 0 0,1-1 0 0 0,-1 0 0 0 0,0 0-1 0 0,0 0 1 0 0,0-1 0 0 0,-1 1 0 0 0,1-1 0 0 0,-2 1 650 0 0,3-2-3413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3:59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4:20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0,'-37'24,"28"-17,6-5,-1 0,1 0,0 0,1 0,-1 1,0-1,0 1,1 0,0 0,-1 0,1 0,1 0,-2 2,3-3,0 1,0-1,0 0,0 1,0-1,1 1,-1-1,1 0,0 0,-1 1,1-1,0 0,1 0,-1 0,0 0,0 0,1 0,-1 0,1 0,0-1,1 2,22 29,-19-23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3:54.94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33 1,'-3'0,"-4"0,-4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3:59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4:20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0,'-37'24,"28"-17,6-5,-1 0,1 0,0 0,1 0,-1 1,0-1,0 1,1 0,0 0,-1 0,1 0,1 0,-2 2,3-3,0 1,0-1,0 0,0 1,0-1,1 1,-1-1,1 0,0 0,-1 1,1-1,0 0,1 0,-1 0,0 0,0 0,1 0,-1 0,1 0,0-1,1 2,22 29,-19-23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3:54.94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33 1,'-3'0,"-4"0,-4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3:59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4:20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0,'-37'24,"28"-17,6-5,-1 0,1 0,0 0,1 0,-1 1,0-1,0 1,1 0,0 0,-1 0,1 0,1 0,-2 2,3-3,0 1,0-1,0 0,0 1,0-1,1 1,-1-1,1 0,0 0,-1 1,1-1,0 0,1 0,-1 0,0 0,0 0,1 0,-1 0,1 0,0-1,1 2,22 29,-19-23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1.828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35 824 8898 189548 57640,'-1'1'4289'0'0,"-4"2"728"-1578"110,-2-1-4097 1578-110,1 0-128 0 0,0-2-152 0 0,2-2-168 0 0,1-2-95 0 0,2-3-65 0 0,0-1-80 314 984,1-3 24-314-984,1-1 16 0 0,1-2-56 0 0,1-3 32 0 0,1-1-8 0 0,1-1-40 0 0,1-2-32 0 0,1-1-16 0 0,1-1-24 0 0,2 0-32 0 0,0 0-16 0 0,2-1 16 0 0,1 0-48 0 0,2 0-8 0 0,1 0 0 0 0,0-1 0 0 0,1 0-8 0 0,0 0 0 0 0,0 0-8 0 0,1-1-32 0 0,0 2 16 333 984,0-1-8-333-984,0 2 24 0 0,0 0-16 0 0,-1 1 0 0 0,1 2 32 0 0,0 0-64 0 0,-1 0 24 0 0,0 2 8 0 0,0-1-16 0 0,-1 2 16 0 0,-1 0 8 0 0,1 1 8 0 0,-2 0-32 0 0,0 1 8 0 0,-1 2 16 0 0,1-2 16 727 1964,0 2 0-727-1964,-1 1 40 0 0,-1 0-16 0 0,-2 3-48 0 0,-1 2 8 0 0,-3 3-16 0 0,-1 1 0 0 0,-1 1-96 0 0,-2 2-32 0 0,0 1-72 0 0,-1 0-64 0 0,0 1-32 0 0,-1 0-56 0 0,1 1-40 0 0,-2 1-104 0 0,1 1-80 0 0,0-1-136 399 980,-1 1-129-399-980,1 0-247 0 0,-1 0-360 1912-148,1-1-497-1912 148,0 1-607 0 0,0-1-321 0 0,0 0 313 0 0,0 0 655 0 0,0 0-4048 0 0,-1-1 5945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2.578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41 50 4585 195341 59092,'0'0'144'0'0,"-1"1"-96"0"0,0 1 32 0 0,0 1 16 0 0,0-1-8 0 0,-1 1 24 0 0,0 0 184 0 0,-1 1 1000 0 0,0 0-1152 0 0,-1-1-24 0 0,1 0-15 0 0,1-1 31 0 0,0-1 80 0 0,0 0 72 0 0,1 0 80 0 0,0-1 32 0 0,1 0 8 0 0,0 1-8 0 0,-1-1-8 0 0,1 1-24 0 0,-1-1 0 0 0,0 1 8 0 0,1-1 0 0 0,-1 1 32 0 0,0 0 49 0 0,0-1 47 0 0,0 1-8 0 0,1-1-24 0 0,-1 1-64 0 0,1 0-64 0 0,-1 0-48 0 0,0-1 0 0 0,0 1 32 0 0,1 0 24 0 0,0 0 72 0 0,-1-1 25 0 0,1 1-25 0 0,1 0-48 0 0,-1 0-80 0 0,0-1-24 0 0,1 1-56 0 0,0-1 8 0 0,1 1 24 0 0,0 0-8 1247 1887,1 0 8-1247-1887,0-1 0 0 0,2 1-24 0 0,0-1-16 0 0,0-1-8 0 0,2 0-16 0 0,1-1 8 0 0,0 0-24 0 0,0-1-32 0 0,2-1-24 0 0,0 1-16 0 0,0-2-48 0 0,0 0 24 0 0,1 0-24 0 0,0-1 8 0 0,0-1-8 0 0,-1 1 1 0 0,1-1 7 0 0,-1 1-8 0 0,-1 0 0 0 0,0 0-16 0 0,-1 1-48 0 0,-1 1-48 0 0,0 0-65 0 0,-1 1-79 0 0,-1 0-40 0 0,0 1-104 0 0,-2 0-96 0 0,0 0-160 0 0,-1 1-184 0 0,0 0-264 0 0,-1 0-193 0 0,-1 1-175 0 0,0 0-128 0 0,0 0-33 0 0,-1 1-31 0 0,0-1 120 0 0,-1 1 152 0 0,0-1 319 0 0,-1 1 353 0 0,-1-1 80 0 0,-1 0-4185 0 0,0 1 4769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3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68 11362 0 0,'-1'-3'106'0'0,"0"-1"-1"0"0,0 1 0 0 0,0 0 0 0 0,1-1 0 0 0,-1 1 0 0 0,1-1 0 0 0,0 1 0 0 0,0 0 0 0 0,0-1 0 0 0,0 1 0 0 0,1-1 0 0 0,-1 1 0 0 0,1 0 0 0 0,0-2-105 0 0,1 4-48 0 0,-1-1-1 0 0,0 1 0 0 0,1 0 0 0 0,-1-1 0 0 0,0 1 1 0 0,1 0-1 0 0,-1 0 0 0 0,1 0 0 0 0,0 1 0 0 0,-1-1 1 0 0,1 0-1 0 0,0 1 0 0 0,0-1 0 0 0,-1 1 0 0 0,1-1 1 0 0,0 1-1 0 0,0 0 0 0 0,0 0 0 0 0,-1-1 0 0 0,1 1 1 0 0,0 1-1 0 0,0-1 0 0 0,0 0 0 0 0,0 0 0 0 0,-1 1 1 0 0,1-1-1 0 0,1 1 49 0 0,52 11-148 0 0,-1 2 0 0 0,0 2 0 0 0,-2 3 0 0 0,26 13 148 0 0,30 11 120 0 0,1 2-170 0 0,-2 6 1 0 0,32 24 49 0 0,-9-6 158 0 0,20 3-158 0 0,-104-53 312 0 0,1-2-1 0 0,0-2 0 0 0,1-2 1 0 0,1-2-1 0 0,16 1-311 0 0,-45-10-5 0 0,14 2 143 0 0,1 2 0 0 0,29 9-138 0 0,-56-13-39 0 0,0 0 0 0 0,-1 1-1 0 0,0 0 1 0 0,1 0 0 0 0,-1 0-1 0 0,0 1 1 0 0,-1 0 0 0 0,1 1-1 0 0,-1 0 1 0 0,1 0 0 0 0,-2 0-1 0 0,1 1 1 0 0,0-1 0 0 0,-1 1-1 0 0,1 2 40 0 0,-2 7-23 0 0,-15-16-1800 0 0,-18-14-5713 0 0,23 11 4585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2.838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23 1 5745 196588 60979,'0'0'952'0'0,"-1"1"121"0"0,0 0 7 0 0,-1 2 2241 0 0,-1 4 71 0 0,-1 2-3176 0 0,1 1-96 0 0,0-1-32 0 0,0 0-56 0 0,2-1-24 0 0,0 1 8 0 0,1 0-8 0 0,0 0-32 0 0,1 1 32 0 0,0 0 0 0 0,0 2 8 0 0,0-1 8 0 0,0 1-8 0 0,1-1 8 0 0,0 0-16 0 0,1 0 32 0 0,-1-2 32 0 0,1 0 89 0 0,0-2 71 0 0,0 0 96 0 0,0-2 64 0 0,0-1 64 0 0,0-1 40 0 0,1 0 24 0 0,0-2 0 0 0,1 0-64 0 0,0-1-48 0 0,0-1-48 0 0,0-1-40 0 0,1 0-47 0 0,1-1-17 0 0,0-1-40 0 0,1 0 0 0 0,0-1-32 0 0,0 0-16 0 0,0 0-16 0 0,0-1-88 0 0,0 0 16 0 0,0 0-16 0 0,0-1-8 0 0,0 1-8 0 0,0-1-24 0 0,0 0-24 0 0,0 1-56 0 0,1 0-96 0 0,-2 1-144 0 0,1 0-192 0 0,-2 1-209 0 0,0 1-263 0 0,-1 0-296 680 938,0 1-376-680-938,-1 0-457 0 0,0 0-471 0 0,0 2-97 0 0,-1 0 377 0 0,-1 1 655 0 0,0 1-847 0 0,-1 2-993 0 0,-1-1 3457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3.062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1 119 8770 196588 60979,'0'0'2088'0'0,"0"0"-479"0"0,1 0 871 0 0,5-1 4490 0 0,2-1-6474 0 0,1 0-88 0 0,1-1-96 0 0,-1-1-56 0 0,0 0-72 0 0,0 1-64 0 0,-1-1-40 0 0,0 0-16 0 0,0 1-48 0 0,-1-1 24 0 0,-1 1 0 0 0,0-1-8 0 0,0 1-16 0 0,0 0 0 0 0,0 0 0 0 0,-1 0 0 0 0,0 0-24 680 938,0 0-32-680-938,0 0-56 0 0,-1 1-48 0 0,0 0-56 0 0,0 0-48 0 0,0 0-56 0 0,-1-1-88 0 0,1 1-56 0 0,-1 0-104 0 0,0-1-153 0 0,0 1-191 0 0,0-1-248 0 0,0 1-312 0 0,0-1-385 0 0,0 0-439 0 0,0-1-313 0 0,0 0 185 0 0,0-1 535 0 0,-1-2-2896 0 0,0 2 3137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3.719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3 65 8058 199089 61668,'0'0'1656'0'0,"-1"0"-408"0"0,0 0 569 0 0,0-3 3888 0 0,2-2-5313 0 0,-1 0-72 0 0,2 0-72 0 0,0 0-32 0 0,0 1-48 0 0,1-1-56 0 0,0 1-16 0 0,0 0-16 0 0,1 1-48 0 0,-1 0 8 0 0,1 0 16 0 0,0 0-56 0 0,-1 0 16 0 0,1 1 0 0 0,-1 0-8 0 0,1 0 8 0 0,-1 1-8 0 0,0-1 8 0 0,0 2-8 0 0,0-1-8 0 0,-1 1 8 0 0,0 0-24 0 0,0 1-24 0 0,0 0-32 0 0,-1 0-24 0 0,0 1 8 0 0,-1 1-16 0 0,0 0 40 0 0,0 1 16 0 0,-1 0 0 0 0,-1 0-16 0 0,0 1 8 0 0,0 1 0 0 0,-1 0-16 0 0,0 0 0 0 0,0 1-8 0 0,0 1 0 0 0,-1-1 8 0 0,1 1-8 0 0,0 0 24 0 0,1 0 0 0 0,-1 1 0-1821 249,0 0 32 1821-249,1 0-16 0 0,0-1 40 0 0,0 1-40 0 0,1 0 8 0 0,1-2 16 0 0,0 1-16 0 0,0-1 8 0 0,1-1 8 0 0,0 0 16 0 0,0-1 16 0 0,1 0 0 0 0,0-1 0 0 0,1 0 16 0 0,0-2 24 0 0,-1 1 48 0 0,1-1 48 0 0,0-1 64 0 0,0 0-8 0 0,1-1 24 0 0,-1 0 16 0 0,2 0-24 0 0,-1-1-16 0 0,1-1-16 0 0,0 1-8 0 0,1-2-16 0 0,-1 1-15 723 934,0-1-17-723-934,0-1-8 0 0,1 0-24 0 0,-1-1-24 0 0,0 1-8 0 0,-1-1-16 0 0,1 0-40 0 0,0 0 24 0 0,-1 0-32 0 0,0 0 8 0 0,-1 0-8 0 0,1 0-32 0 0,-2 1-8 0 0,1 0 0 0 0,0 0-32 0 0,-1 1 8 0 0,0 0 8 0 0,0 0-32 0 0,-1 0 24 0 0,1 1 8 0 0,-1 1 0 0 0,0-1 0 0 0,1 1 8 0 0,-1 1-8 0 0,0 0-8 0 0,-1 0 24 0 0,1 0 8 0 0,0 1 16 0 0,-1 0-8 0 0,1 0 24 0 0,-1 1 8 0 0,1 1 24 0 0,0 0-16 0 0,-1 1-16 0 0,1 0 24 0 0,-1 0-16 0 0,0 2-16 0 0,1-1 0 0 0,-1 1-8 0 0,1 1-40 0 0,-1-1-8 0 0,0 1-41 0 0,0-1-47 0 0,-1 1-48 0 0,1 0-32 0 0,-1-1-8 0 0,0 1-8 0 0,0 1-32 0 0,1-1 8 0 0,-1-1-8 0 0,0 1 0 0 0,0-1 40 0 0,-1 0 24 0 0,1 0 24 0 0,0-1 16 0 0,0 1 40 0 0,0-1 40 0 0,-1 0 0 0 0,1-1 32 0 0,0 0 24 0 0,-1-1 8 0 0,1 0 32 0 0,-1 0 8 0 0,1-1 8 0 0,-1 0 32 0 0,1 0 24 0 0,0 0 80 0 0,-1-1 72 0 0,2 0 88 0 0,-1 0 64 0 0,1 0 32 0 0,1-1 32 0 0,-1 0-64 0 0,1-1-8 0 0,0 1-40 769 930,0-1-55-769-930,1 0-41 0 0,0 0-16 0 0,0-1-8 0 0,1 1 0 0 0,1-1 0 0 0,0 0 0 0 0,0-1-8 0 0,1 1-40 0 0,1-1 16 0 0,0-1-8 0 0,1 0-16 0 0,0 0 0 0 0,1-1-16 0 0,-1 0-24 0 0,1-1-16 0 0,1 1-16 0 0,-1-1-24 0 0,1 0 0 0 0,-1 0 0 0 0,-1 1-40 0 0,0-1 0 0 0,-1 1-16 0 0,0-1-40 0 0,-2 1-8 0 0,0 0-64 0 0,-1 1-112 0 0,0 0-144 0 0,0 0-160 0 0,0 1-240 0 0,-1 1-312 0 0,-1 0-425 0 0,0 0-511 0 0,0 1-497 0 0,-1 0-415 0 0,-1 1 39 0 0,0-1 545 0 0,0 1 735 0 0,0-1-3832 0 0,-1 1 5425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3.991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3 19 6169 198760 63781,'0'1'1609'0'0,"-1"1"39"0"0,1 2-240 0 0,-1 1-215 0 0,1 1 15 0 0,-1 2 80 0 0,2 0 0 0 0,-1 0-175 0 0,4 10 1783 0 0,0 4-2720 0 0,1 0 8 0 0,0-3-40 0 0,0-3 0 0 0,0-3-8 0 0,0-2 0 0 0,0-3-32 0 0,0-2 40 0 0,0-1 9 0 0,1-1 39 0 0,-1 0 32 0 0,1-2 24 0 0,0-1 24 0 0,0 0-16 0 0,-1-1-8 0 0,1-1-24 0 0,0-1-8 0 0,-1 0 0 0 0,-1-1-8 0 0,1 0-24 0 0,-1 0 8 0 0,0-2-56 0 0,-1 0 16 0 0,0-1-8 0 0,0 0-16 0 0,-1-1 8 0 0,0-1-40 0 0,-1 1 0 0 0,0-1 8 0 0,-1 0-16 0 0,0-1-8 0 0,0 0 8 0 0,-1 0-24 0 0,-1 0-32 0 0,1 0-8 0 0,-1 0 8 0 0,0 0-48 0 0,0 1 24 0 0,0 1-16 0 0,0 0-40 0 0,0 0-16 0 0,0 0-64 0 0,0 1-40 0 0,0 1-56 0 0,0 0-64 0 0,0 0-80 0 0,0 1-104 0 0,0 0-128 0 0,0 1-176 0 0,0 0-257 0 0,0 1-311 0 0,1 1-544 0 0,-1 0-553 0 0,0 1-479 0 0,1 0-65 0 0,-1 0 561 0 0,0 0 559 0 0,0 0-3296 0 0,0 0 5153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4.173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0 93 7258 198760 63781,'0'1'3120'0'0,"0"0"-471"0"0,0 1-881 0 0,0 0 721 0 0,1 1 607 0 0,1 0-2343 0 0,-1-2-153 0 0,1 0-120 0 0,0-1-168 0 0,0 0-80 0 0,0-1-80 0 0,0-1-40 0 0,0 0-40 0 0,1-1 0 0 0,0 0-16 0 0,0 0-32 0 0,0 0-8 0 0,0 0 0 0 0,-1-1-32 0 0,1 1-72 0 0,0-1-80 0 0,0 0-128 0 0,-1 1-176 0 0,0-1-136 0 0,0 0-241 0 0,0 0-287 0 0,-1-1-400 0 0,0 1-489 0 0,0-1-511 0 0,0 0-257 0 0,0-1 185 0 0,0-1 639 0 0,0-1 729 0 0,0-1-3689 0 0,0 1 4921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4.392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4 92 8690 198760 63781,'-1'0'2592'0'0,"1"1"-311"0"0,-1 1-881 0 0,0 0-264 0 0,1 0 1169 0 0,0 1-185 0 0,1-2-279 0 0,2 0-1473 0 0,1-1-72 0 0,0-2-64 0 0,1 0-40 0 0,0-1-24 0 0,1-1-48 0 0,0 0-8 0 0,1-1-8 0 0,0 0-56 0 0,0-1-8 0 0,0 0 0 0 0,1 0 8 0 0,-1 0-8 0 0,0 0-16 0 0,-1 0-8 0 0,-1 0-96 0 0,0 1-48 0 0,0 0-80 0 0,-1 1-112 0 0,-1 0-120 0 0,0 1-144 0 0,-1 0-208 0 0,-1 0-225 0 0,0 1-311 0 0,0 0-400 0 0,-1 0-417 1953-279,-1 1-407-1953 279,1 0-193 0 0,-1 0 321 0 0,-1 1 631 0 0,0 0-1535 0 0,-2 0 735 0 0,2 1 2585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4.628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31 1 4657 200713 63502,'-1'0'3001'0'0,"0"2"-1089"0"0,-1 0-216 0 0,-1 3 841 0 0,-2 5 2672 0 0,1 3-4641 0 0,-1-1-136 0 0,2 0-96 0 0,0-1-48 0 0,1-1-64 0 0,1-1-72 0 0,1 0-7 0 0,0 0-41 0 0,0-1-8 0 0,1 0 8 0 0,1 0-16 0 0,-1 0 32 0 0,1 0-8 0 0,0-1 0 0 0,0 0 8 0 0,1-1 16 0 0,-1 0-24 0 0,2 0 48 0 0,-1-1 32 0 0,1 0-32 0 0,0-1 8 0 0,0-1 8 0 0,1 0 0 0 0,-1-1-16 0 0,1 0 24 0 0,0-1 16 0 0,0-1-32 0 0,0 1-24 0 0,0-2-32 0 0,1 1-24 0 0,0-1-32 0 0,0-1 0 0 0,0 1-16 0 0,1-1-8 0 0,-2-1-16 0 0,1 1-40 0 0,-1-1-8-1953 279,0 1-48 1953-279,0 0-96 0 0,-1-1-64 0 0,0 1-88 0 0,0 0-136 0 0,0 0-64 0 0,-1-1-88 0 0,0 1-192 0 0,0-1-193 0 0,0 0-343 0 0,0 0-464 0 0,-1 0-497 0 0,1-1-431 0 0,-1-1 23 0 0,0-1 441 0 0,-1 0 695 0 0,0-2-3912 0 0,0 1 5481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4.845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10 1 9066 200713 63502,'0'0'2632'0'0,"-1"2"-447"0"0,0 0-689 0 0,0 3 977 0 0,-1 5 1256 0 0,0 2-3217 0 0,0 1-136 0 0,1 0-72 0 0,2-1-72 0 0,0 1-40 0 0,0 0-16 0 0,2 0-24 0 0,0 2-24 0 0,1 0-24 0 0,1 2 0 0 0,0-1-56 0 0,1 2 0 0 0,1 0-8 0 0,0 0-24 0 0,0 0-8 0 0,0-1 0 0 0,1 0 16 0 0,0-2-48 0 0,0-1 16 0 0,0-1-16 0 0,-1-2-48 0 0,0 0-32 0 0,-1-2-64 0 0,1-1-32 0 0,-1-1-80 0 0,0-1-64 0 0,-1-1-72 0 0,0 0-80 0 0,-1-2-104 0 0,-1 0-121 0 0,0-1-159 0 0,0-1-304 892 909,-1-1-376-892-909,-1 0-329 0 0,-1-1-207 0 0,0-1-169 0 0,-1-1 145 0 0,0-1 351 0 0,-2 0 481 0 0,0-2 512 0 0,0 0-888 0 0,-1-1-1433 0 0,0 1 3089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5.008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3 154 1976 201605 64411,'0'0'2553'0'0,"-1"-2"-2009"0"0,1 1 312 0 0,-1-2 377 0 0,1 1 303 0 0,0 0 1809 0 0,1 0 3784-2023 295,2 1-6425 2023-295,0 0-144 0 0,1 0-120 0 0,1 1-95 0 0,-1-1-41 0 0,1 1-80 0 0,0-1-48 0 0,0 0-48 0 0,0 0-48 0 0,1-1-32 0 0,0 1 0 0 0,-1-1 0 0 0,1-1-8 0 0,0 1-40 0 0,1-1-32 0 0,-1 0-72 0 0,0 0-128 0 0,0-1-96 0 0,0 1-168 0 0,0-1-217 0 0,0 0-215 0 0,-1-1-264 0 0,1 1-264 0 0,-1-1-273 0 0,0-1-215 0 0,-1 0-113 0 0,1-1 49 2023-295,-2-1 248-2023 295,1 0 415 0 0,-1-1 497 0 0,-1-1 344 0 0,1-1 200 0 0,-1-1-4025 0 0,-1 2 4321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5.543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71 20 4665 201605 64411,'0'0'616'0'0,"0"0"512"0"0,-1 0 433 0 0,1 0 271 0 0,-1 1 40 0 0,-1 1-271 0 0,1 2 919 0 0,-1 9 2193 0 0,0 4-4177 0 0,1 1-55 0 0,1-1-73 0 0,1-2-56 0 0,1-2-72 0 0,1-2-40 0 0,1-2-40 0 0,-1-1-16 0 0,2-2 32 0 0,-1-1-16 0 0,2 0 0 0 0,-1-2 24 0 0,1-1-8 0 0,0-1-16 0 0,0-1-16 0 0,1 0-16 0 0,-1-2-40 0 0,0 0 0 0 0,0-1 16 0 0,0-1 0 0 0,0-1-40 0 0,0 0 0 0 0,0-1-8 0 0,-1 0-48 0 0,-1-1 33 0 0,0 0 7 0 0,0 0-32 0 0,-1 0 8 0 0,-1-1 16 0 0,0 1-16 0 0,-1-1-16 0 0,0 0-16 0 0,-1 0 8 0 0,0 1-24 0 0,-1 0 24 0 0,-1 1 24 0 0,1 0-48 0 0,-2 0 16 0 0,1 1 8 0 0,-1 0 0 1980-322,-1 1-32-1980 322,0 0 0 0 0,0 1-8 0 0,-1 0-40 0 0,0 0 8 0 0,0 0 8 0 0,-1 1-40 0 0,1 1 0 0 0,-1-1 0 0 0,0 1-32 0 0,0 0-32 0 0,-1 1-24 0 0,1 0-9 0 0,0 0-31 1020 885,1 0-64-1020-885,-1 0-40 0 0,1 0-72 0 0,0 1-112 0 0,0 1-48 0 0,-1-1-120 0 0,1 2-200 0 0,1 0-217-1020-885,-1 0-271 1020 885,0 2-288 0 0,1 0-313 0 0,-1 2-247 0 0,0 2-169 0 0,0 1 73 0 0,0 2 336 0 0,0 2 551 0 0,1 1 553 0 0,1 2 432 0 0,-1 1 232 0 0,1 1 48 0 0,1 0 48 0 0,0 1 24 0 0,1 0 40 0 0,1 0 40 0 0,1-1 24 0 0,1 0 0 0 0,0 0 16 0 0,1-1 16 0 0,0-1 16 0 0,1 0 176 0 0,0-2 408 0 0,1-1 480 0 0,1-1 441 0 0,-1-2 247 0 0,0-2-23 0 0,1-1-193 0 0,0-1-168 0 0,-1-2-151 0 0,1-1-169 0 0,1-2-128 0 0,-1 0-128 1020 885,0-1-128-1020-885,1-1-104 0 0,-1-1-87 0 0,1-1-65-2047 341,0 0-64 2047-341,0-2-24 0 0,1 1-32 0 0,0-1-64 0 0,0-1-40 0 0,-1 0-32 0 0,1 0-48 0 0,0-1-24 0 0,-1 0-48 0 0,1 0-8 0 0,-1-1-48 0 0,-1 1-24 0 0,0-1 8 0 0,0 1-8 0 0,0 0-16 0 0,0-1 8 0 0,-1 1 0 0 0,1 1-8 0 0,-1-1-8 0 0,0 1 8 0 0,-1 1 0 0 0,0-1-24 0 0,-1 2 16 0 0,0 0 0 0 0,-1 0-16 0 0,0 2 8 0 0,-1-1-8 0 0,1 2 8 0 0,-1 0-16 0 0,0 0 0 0 0,1 2 16 0 0,-1-1-24 0 0,1 2 16 0 0,-1 0 8 0 0,1 1 24 0 0,0 1-8 0 0,0 1 8 0 0,1 0 24 0 0,0 2-40 0 0,0-1 16 0 0,1 2-8 0 0,-1-1-24 0 0,1 1 16 0 0,0 0 0 0 0,0 0 8 0 0,0 0-40 0 0,1-1 24 0 0,-1 0 16 0 0,-1-1-48 0 0,1 0 32 0 0,0 0-16 0 0,0-1-8 0 0,-1 0-16 0 0,1-1-72 0 0,-1 0-80 0 0,-1-1-120 0 0,1-1-128 0 0,-1 0-160 1020 896,0 0-184-1020-896,-1 1-288 0 0,1-1-345 0 0,-1-1-527 0 0,-1 2-568 0 0,1-1-553 0 0,-1-1-120 0 0,-1 1 473 0 0,0 0 751 0 0,0 0-3576 0 0,-1-2 5513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36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1344 1 7138 0 0,'-7'0'111'0'0,"0"-1"1"0"0,1 1-1 0 0,-1 1 1 0 0,0-1-1 0 0,0 1 1 0 0,0 0-1 0 0,1 1 1 0 0,-1-1-1 0 0,0 2 1 0 0,1-1-1 0 0,0 0 1 0 0,-1 1 0 0 0,-1 2-112 0 0,-17 9-115 0 0,0 1 1 0 0,-15 13 114 0 0,-2 2 81 0 0,-107 67-168 0 0,-57 38 1470 0 0,-5-9-1 0 0,-50 13-1382 0 0,199-106-312 0 0,2 3-1 0 0,1 2 1 0 0,-41 36 312 0 0,92-61-6934 0 0,7-10 3695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9:49:15.738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0 0 6569 203578 66211,'0'1'2185'0'0,"1"3"55"0"0,-1 2-455 0 0,1 2-193 0 0,0 2 0 0 0,1 2 1417 0 0,2 2-904 0 0,2 1-1417 0 0,-1-1-176 0 0,1-2-88 0 0,1-1-40 0 0,-1-2-40 0 0,1-2 0 0 0,0-1-32 0 0,0-1-32 0 0,1-1 8 0 0,1-1-32 0 0,-1-2-32 0 0,1 0 0 0 0,0-1-32 0 0,0-1-48 0 0,0-1-15 0 0,-1-1-25 0 0,1-2-16 0 0,-1 1-40 0 0,0-2-16 0 0,0 0-48 0 0,-1-1-72 0 0,-1 0-56 0 0,0 0-49 0 0,-1-1-159 0 0,-1 0-104 0 0,-1 1-224 0 0,0-1-328 0 0,-1 1-520 0 0,0 1-921 0 0,-1-1-1224 0 0,0 2-552 0 0,0 0 409 0 0,-1 1-3642 0 0,0 0 7450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3:54.94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33 1,'-3'0,"-4"0,-4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3:59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4:20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0,'-37'24,"28"-17,6-5,-1 0,1 0,0 0,1 0,-1 1,0-1,0 1,1 0,0 0,-1 0,1 0,1 0,-2 2,3-3,0 1,0-1,0 0,0 1,0-1,1 1,-1-1,1 0,0 0,-1 1,1-1,0 0,1 0,-1 0,0 0,0 0,1 0,-1 0,1 0,0-1,1 2,22 29,-19-23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3:54.94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33 1,'-3'0,"-4"0,-4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3:59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9T07:34:20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0,'-37'24,"28"-17,6-5,-1 0,1 0,0 0,1 0,-1 1,0-1,0 1,1 0,0 0,-1 0,1 0,1 0,-2 2,3-3,0 1,0-1,0 0,0 1,0-1,1 1,-1-1,1 0,0 0,-1 1,1-1,0 0,1 0,-1 0,0 0,0 0,1 0,-1 0,1 0,0-1,1 2,22 29,-19-23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37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72 14099 0 0,'-13'-29'4015'0'0,"12"7"-4288"0"0,2 20 175 0 0,0 1 0 0 0,0-1-1 0 0,0 1 1 0 0,1 0 0 0 0,-1-1 0 0 0,0 1 0 0 0,1 0-1 0 0,-1 0 1 0 0,0 0 0 0 0,1 0 0 0 0,0 0 0 0 0,-1 0-1 0 0,1 0 1 0 0,-1 1 0 0 0,1-1 0 0 0,0 0-1 0 0,0 1 1 0 0,-1-1 0 0 0,1 1 0 0 0,0 0 0 0 0,0 0-1 0 0,0 0 1 0 0,-1 0 0 0 0,1 0 0 0 0,0 0 0 0 0,0 0-1 0 0,0 0 1 0 0,0 1 98 0 0,17 0-280 0 0,0 1 0 0 0,0 1 0 0 0,0 0 0 0 0,0 2 0 0 0,-1 0-1 0 0,1 1 1 0 0,14 7 280 0 0,29 16-461 0 0,32 21 461 0 0,-78-41-49 0 0,207 121-204 0 0,90 48-345 0 0,-256-150 817 0 0,1-3 1 0 0,1-2-1 0 0,2-3 1 0 0,41 8-220 0 0,-92-26 178 0 0,54 11 661 0 0,-1 3 0 0 0,0 3 0 0 0,41 19-839 0 0,-103-38 130 0 0,1 1 1 0 0,-1 0-1 0 0,1 0 1 0 0,-1 0-1 0 0,0-1 0 0 0,0 1 1 0 0,1 0-1 0 0,-1 1 1 0 0,0-1-1 0 0,0 0 0 0 0,0 0 1 0 0,0 0-1 0 0,0 1 1 0 0,0-1-1 0 0,0 1-130 0 0,3 2 584 0 0,42-10-2972 0 0,-30 5-1344 0 0,0 0-4161 0 0,-13 0 4032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5049 0 0,'0'0'399'0'0,"-19"6"4087"0"0,15-3-4170 0 0,1 0-1 0 0,-1 0 1 0 0,0 0-1 0 0,0-1 1 0 0,-1 0-1 0 0,1 0 1 0 0,0 0-1 0 0,-1 0 1 0 0,-1 0-316 0 0,3-1 95 0 0,1-1 0 0 0,-1 1 0 0 0,1 0 0 0 0,-1-1 0 0 0,1 1 0 0 0,-1 1 1 0 0,1-1-1 0 0,0 0 0 0 0,0 0 0 0 0,0 1 0 0 0,0 0 0 0 0,0-1 0 0 0,0 1 0 0 0,0 0 0 0 0,0 0 1 0 0,0 0-1 0 0,1 0 0 0 0,-1 0 0 0 0,1 0 0 0 0,0 0 0 0 0,0 1 0 0 0,-1-1 0 0 0,1 0 1 0 0,1 1-1 0 0,-1-1 0 0 0,0 1 0 0 0,0 0-95 0 0,-21 160 782 0 0,0 105-782 0 0,10-95-14 0 0,-46 707 445 0 0,57-818-35 0 0,2-37-32 0 0,-1 0-1 0 0,-1 0 1 0 0,-1 0-1 0 0,-2-1 1 0 0,0 1-1 0 0,-2-1 0 0 0,-1 4-363 0 0,6-27-221 0 0,0 1 0 0 0,0-1 0 0 0,0 1-1 0 0,0-1 1 0 0,0 0 0 0 0,0 1-1 0 0,-1-1 1 0 0,1 0 0 0 0,0 0-1 0 0,-1 0 1 0 0,1 0 0 0 0,0 0-1 0 0,-1 0 1 0 0,1-1 0 0 0,-2 2 221 0 0,-16 5-9534 0 0,16-6 3738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 5745 0 0,'-10'-13'5784'0'0,"2"13"-2433"0"0,-3 30-1675 0 0,3 48-2510 0 0,5-23 564 0 0,-1 74-1415 0 0,12-47-4944 0 0,-4-74 3708 0 0,-3-11-1288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08:27:42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5633 0 0,'0'-1'154'0'0,"0"1"0"0"0,0 0 0 0 0,1-1 0 0 0,-1 1 0 0 0,0 0 0 0 0,0-1 0 0 0,0 1 0 0 0,0 0 0 0 0,0 0 0 0 0,0-1 0 0 0,0 1 0 0 0,1 0 0 0 0,-1 0 0 0 0,0-1 0 0 0,0 1 0 0 0,0 0 0 0 0,1 0 0 0 0,-1 0 0 0 0,0-1-1 0 0,0 1 1 0 0,1 0 0 0 0,-1 0 0 0 0,0 0 0 0 0,0 0 0 0 0,1-1 0 0 0,-1 1 0 0 0,0 0 0 0 0,0 0 0 0 0,1 0 0 0 0,-1 0 0 0 0,0 0 0 0 0,1 0 0 0 0,-1 0 0 0 0,0 0 0 0 0,1 0 0 0 0,-1 0 0 0 0,0 0 0 0 0,0 0 0 0 0,1 0 0 0 0,-1 0 0 0 0,0 0 0 0 0,1 0 0 0 0,-1 0 0 0 0,0 0 0 0 0,0 1 0 0 0,1-1 0 0 0,-1 0-1 0 0,0 0 1 0 0,0 0 0 0 0,1 0 0 0 0,-1 1 0 0 0,0-1 0 0 0,0 0 0 0 0,1 0 0 0 0,-1 0 0 0 0,0 1 0 0 0,0-1 0 0 0,0 0 0 0 0,0 0 0 0 0,1 1 0 0 0,-1-1 0 0 0,0 0 0 0 0,0 1-154 0 0,30 24 832 0 0,10 7-1568 0 0,-39-31 530 0 0,0-1 1 0 0,0 1 0 0 0,0-1 0 0 0,0 1-1 0 0,0-1 1 0 0,0 0 0 0 0,0 1 0 0 0,0-1-1 0 0,0 0 1 0 0,0 0 0 0 0,0 1 0 0 0,0-1-1 0 0,1 0 1 0 0,-1 0 0 0 0,0 0 0 0 0,0-1 0 0 0,0 1-1 0 0,0 0 1 0 0,0 0 0 0 0,0 0 0 0 0,0-1-1 0 0,0 1 1 0 0,0-1 0 0 0,0 1 0 0 0,0-1-1 0 0,0 1 1 0 0,0-1 0 0 0,0 0 0 0 0,0 1-1 0 0,0-1 1 0 0,0 0 205 0 0,0-2-409 0 0,1 1 0 0 0,-1 0 0 0 0,0 0 0 0 0,-1 0-1 0 0,1-1 1 0 0,0 1 0 0 0,-1 0 0 0 0,1-1 0 0 0,-1 1 0 0 0,0-1-1 0 0,1 1 1 0 0,-1 0 0 0 0,-1-1 0 0 0,1-1 409 0 0,-1-8-3330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1682F-9605-412D-88C0-AC06E75FA6BE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77863" y="768350"/>
            <a:ext cx="5748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4D0BE-03D1-4157-A349-215AE6C75A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1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35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89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02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51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3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75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8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6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6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1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6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1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3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49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4D0BE-03D1-4157-A349-215AE6C75AC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03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83880741"/>
              </p:ext>
            </p:extLst>
          </p:nvPr>
        </p:nvGraphicFramePr>
        <p:xfrm>
          <a:off x="107802" y="99045"/>
          <a:ext cx="10672778" cy="504056"/>
        </p:xfrm>
        <a:graphic>
          <a:graphicData uri="http://schemas.openxmlformats.org/drawingml/2006/table">
            <a:tbl>
              <a:tblPr/>
              <a:tblGrid>
                <a:gridCol w="157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2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19503" marR="19503" marT="46793" marB="46793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503" marR="19503" marT="46793" marB="46793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화면명칭</a:t>
                      </a:r>
                    </a:p>
                  </a:txBody>
                  <a:tcPr marL="19503" marR="19503" marT="46793" marB="46793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503" marR="19503" marT="46793" marB="46793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메뉴단계</a:t>
                      </a:r>
                    </a:p>
                  </a:txBody>
                  <a:tcPr marL="19503" marR="19503" marT="46793" marB="46793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503" marR="19503" marT="46793" marB="46793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503" marR="19503" marT="46793" marB="46793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503" marR="19503" marT="46793" marB="46793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1707572" y="133919"/>
            <a:ext cx="1976660" cy="180757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㈜</a:t>
            </a:r>
            <a:r>
              <a:rPr lang="ko-KR" altLang="en-US" sz="900" dirty="0" err="1">
                <a:solidFill>
                  <a:schemeClr val="tx1"/>
                </a:solidFill>
              </a:rPr>
              <a:t>코렌스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13" name="Group 2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6641773"/>
              </p:ext>
            </p:extLst>
          </p:nvPr>
        </p:nvGraphicFramePr>
        <p:xfrm>
          <a:off x="107802" y="747117"/>
          <a:ext cx="7288403" cy="6336704"/>
        </p:xfrm>
        <a:graphic>
          <a:graphicData uri="http://schemas.openxmlformats.org/drawingml/2006/table">
            <a:tbl>
              <a:tblPr/>
              <a:tblGrid>
                <a:gridCol w="728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67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504" marR="19504" marT="46791" marB="4679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8972373"/>
              </p:ext>
            </p:extLst>
          </p:nvPr>
        </p:nvGraphicFramePr>
        <p:xfrm>
          <a:off x="7415023" y="744714"/>
          <a:ext cx="3349963" cy="6339107"/>
        </p:xfrm>
        <a:graphic>
          <a:graphicData uri="http://schemas.openxmlformats.org/drawingml/2006/table">
            <a:tbl>
              <a:tblPr/>
              <a:tblGrid>
                <a:gridCol w="334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19503" marR="19503" marT="46793" marB="46793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458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9503" marR="19503" marT="46793" marB="46793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 userDrawn="1"/>
        </p:nvGrpSpPr>
        <p:grpSpPr>
          <a:xfrm>
            <a:off x="117912" y="754867"/>
            <a:ext cx="7262698" cy="275766"/>
            <a:chOff x="196303" y="1101006"/>
            <a:chExt cx="6764874" cy="275766"/>
          </a:xfrm>
        </p:grpSpPr>
        <p:sp>
          <p:nvSpPr>
            <p:cNvPr id="7" name="TextBox 6"/>
            <p:cNvSpPr txBox="1"/>
            <p:nvPr/>
          </p:nvSpPr>
          <p:spPr>
            <a:xfrm>
              <a:off x="196303" y="1101006"/>
              <a:ext cx="6764873" cy="25391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  <a:latin typeface="+mn-ea"/>
                </a:rPr>
                <a:t>상위 메뉴 명 </a:t>
              </a:r>
              <a:r>
                <a:rPr lang="en-US" altLang="ko-KR" sz="1050" b="1" dirty="0">
                  <a:solidFill>
                    <a:schemeClr val="bg1"/>
                  </a:solidFill>
                  <a:latin typeface="+mn-ea"/>
                </a:rPr>
                <a:t>&gt; </a:t>
              </a:r>
              <a:r>
                <a:rPr lang="ko-KR" altLang="en-US" sz="1050" b="1" dirty="0">
                  <a:solidFill>
                    <a:schemeClr val="bg1"/>
                  </a:solidFill>
                  <a:latin typeface="+mn-ea"/>
                </a:rPr>
                <a:t>현재 페이지 명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96304" y="1376772"/>
              <a:ext cx="67648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8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75E2-E69D-442B-B210-9BE27759DA3E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FD1D-E731-4B31-BDC3-816BB9F0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7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82771" y="290532"/>
            <a:ext cx="2446377" cy="6190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3639" y="290532"/>
            <a:ext cx="7157919" cy="6190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75E2-E69D-442B-B210-9BE27759DA3E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FD1D-E731-4B31-BDC3-816BB9F0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75E2-E69D-442B-B210-9BE27759DA3E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FD1D-E731-4B31-BDC3-816BB9F0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flipV="1">
            <a:off x="179810" y="621482"/>
            <a:ext cx="10585176" cy="39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8"/>
          <p:cNvSpPr/>
          <p:nvPr userDrawn="1"/>
        </p:nvSpPr>
        <p:spPr>
          <a:xfrm rot="10800000" flipH="1">
            <a:off x="0" y="6435748"/>
            <a:ext cx="10882406" cy="836905"/>
          </a:xfrm>
          <a:custGeom>
            <a:avLst/>
            <a:gdLst/>
            <a:ahLst/>
            <a:cxnLst/>
            <a:rect l="l" t="t" r="r" b="b"/>
            <a:pathLst>
              <a:path w="9906000" h="1076746">
                <a:moveTo>
                  <a:pt x="0" y="0"/>
                </a:moveTo>
                <a:lnTo>
                  <a:pt x="9906000" y="0"/>
                </a:lnTo>
                <a:lnTo>
                  <a:pt x="9906000" y="702536"/>
                </a:lnTo>
                <a:cubicBezTo>
                  <a:pt x="9879069" y="695886"/>
                  <a:pt x="9850926" y="692696"/>
                  <a:pt x="9822037" y="692696"/>
                </a:cubicBezTo>
                <a:lnTo>
                  <a:pt x="384050" y="692696"/>
                </a:lnTo>
                <a:cubicBezTo>
                  <a:pt x="171945" y="692696"/>
                  <a:pt x="0" y="864641"/>
                  <a:pt x="0" y="10767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Picture 4" descr="Z:\100. 회사자료\임픽스 로고파일\임픽스_로고(화이트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97" y="6846923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 userDrawn="1"/>
        </p:nvSpPr>
        <p:spPr>
          <a:xfrm>
            <a:off x="6844347" y="6972450"/>
            <a:ext cx="3352197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181" b="33909"/>
          <a:stretch/>
        </p:blipFill>
        <p:spPr>
          <a:xfrm>
            <a:off x="9108802" y="166719"/>
            <a:ext cx="1656184" cy="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2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 flipV="1">
            <a:off x="179810" y="621482"/>
            <a:ext cx="10585176" cy="39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8"/>
          <p:cNvSpPr/>
          <p:nvPr userDrawn="1"/>
        </p:nvSpPr>
        <p:spPr>
          <a:xfrm rot="10800000" flipH="1">
            <a:off x="0" y="6435748"/>
            <a:ext cx="10882406" cy="836905"/>
          </a:xfrm>
          <a:custGeom>
            <a:avLst/>
            <a:gdLst/>
            <a:ahLst/>
            <a:cxnLst/>
            <a:rect l="l" t="t" r="r" b="b"/>
            <a:pathLst>
              <a:path w="9906000" h="1076746">
                <a:moveTo>
                  <a:pt x="0" y="0"/>
                </a:moveTo>
                <a:lnTo>
                  <a:pt x="9906000" y="0"/>
                </a:lnTo>
                <a:lnTo>
                  <a:pt x="9906000" y="702536"/>
                </a:lnTo>
                <a:cubicBezTo>
                  <a:pt x="9879069" y="695886"/>
                  <a:pt x="9850926" y="692696"/>
                  <a:pt x="9822037" y="692696"/>
                </a:cubicBezTo>
                <a:lnTo>
                  <a:pt x="384050" y="692696"/>
                </a:lnTo>
                <a:cubicBezTo>
                  <a:pt x="171945" y="692696"/>
                  <a:pt x="0" y="864641"/>
                  <a:pt x="0" y="10767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Picture 4" descr="Z:\100. 회사자료\임픽스 로고파일\임픽스_로고(화이트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97" y="6846923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 userDrawn="1"/>
        </p:nvSpPr>
        <p:spPr>
          <a:xfrm>
            <a:off x="6844347" y="6972450"/>
            <a:ext cx="3352197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181" b="33909"/>
          <a:stretch/>
        </p:blipFill>
        <p:spPr>
          <a:xfrm>
            <a:off x="9108802" y="166719"/>
            <a:ext cx="1656184" cy="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640" y="1623951"/>
            <a:ext cx="4804036" cy="67678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7916" indent="0">
              <a:buNone/>
              <a:defRPr sz="2300" b="1"/>
            </a:lvl2pPr>
            <a:lvl3pPr marL="1035832" indent="0">
              <a:buNone/>
              <a:defRPr sz="2000" b="1"/>
            </a:lvl3pPr>
            <a:lvl4pPr marL="1553748" indent="0">
              <a:buNone/>
              <a:defRPr sz="1800" b="1"/>
            </a:lvl4pPr>
            <a:lvl5pPr marL="2071665" indent="0">
              <a:buNone/>
              <a:defRPr sz="1800" b="1"/>
            </a:lvl5pPr>
            <a:lvl6pPr marL="2589581" indent="0">
              <a:buNone/>
              <a:defRPr sz="1800" b="1"/>
            </a:lvl6pPr>
            <a:lvl7pPr marL="3107497" indent="0">
              <a:buNone/>
              <a:defRPr sz="1800" b="1"/>
            </a:lvl7pPr>
            <a:lvl8pPr marL="3625413" indent="0">
              <a:buNone/>
              <a:defRPr sz="1800" b="1"/>
            </a:lvl8pPr>
            <a:lvl9pPr marL="4143329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640" y="2300736"/>
            <a:ext cx="4804036" cy="417995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23226" y="1623951"/>
            <a:ext cx="4805923" cy="67678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7916" indent="0">
              <a:buNone/>
              <a:defRPr sz="2300" b="1"/>
            </a:lvl2pPr>
            <a:lvl3pPr marL="1035832" indent="0">
              <a:buNone/>
              <a:defRPr sz="2000" b="1"/>
            </a:lvl3pPr>
            <a:lvl4pPr marL="1553748" indent="0">
              <a:buNone/>
              <a:defRPr sz="1800" b="1"/>
            </a:lvl4pPr>
            <a:lvl5pPr marL="2071665" indent="0">
              <a:buNone/>
              <a:defRPr sz="1800" b="1"/>
            </a:lvl5pPr>
            <a:lvl6pPr marL="2589581" indent="0">
              <a:buNone/>
              <a:defRPr sz="1800" b="1"/>
            </a:lvl6pPr>
            <a:lvl7pPr marL="3107497" indent="0">
              <a:buNone/>
              <a:defRPr sz="1800" b="1"/>
            </a:lvl7pPr>
            <a:lvl8pPr marL="3625413" indent="0">
              <a:buNone/>
              <a:defRPr sz="1800" b="1"/>
            </a:lvl8pPr>
            <a:lvl9pPr marL="4143329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23226" y="2300736"/>
            <a:ext cx="4805923" cy="417995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75E2-E69D-442B-B210-9BE27759DA3E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FD1D-E731-4B31-BDC3-816BB9F0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4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75E2-E69D-442B-B210-9BE27759DA3E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FD1D-E731-4B31-BDC3-816BB9F0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75E2-E69D-442B-B210-9BE27759DA3E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FD1D-E731-4B31-BDC3-816BB9F0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2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640" y="288852"/>
            <a:ext cx="3577072" cy="122929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50958" y="288852"/>
            <a:ext cx="6078191" cy="6191835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3640" y="1518150"/>
            <a:ext cx="3577072" cy="4962537"/>
          </a:xfrm>
        </p:spPr>
        <p:txBody>
          <a:bodyPr/>
          <a:lstStyle>
            <a:lvl1pPr marL="0" indent="0">
              <a:buNone/>
              <a:defRPr sz="1600"/>
            </a:lvl1pPr>
            <a:lvl2pPr marL="517916" indent="0">
              <a:buNone/>
              <a:defRPr sz="1400"/>
            </a:lvl2pPr>
            <a:lvl3pPr marL="1035832" indent="0">
              <a:buNone/>
              <a:defRPr sz="1100"/>
            </a:lvl3pPr>
            <a:lvl4pPr marL="1553748" indent="0">
              <a:buNone/>
              <a:defRPr sz="1000"/>
            </a:lvl4pPr>
            <a:lvl5pPr marL="2071665" indent="0">
              <a:buNone/>
              <a:defRPr sz="1000"/>
            </a:lvl5pPr>
            <a:lvl6pPr marL="2589581" indent="0">
              <a:buNone/>
              <a:defRPr sz="1000"/>
            </a:lvl6pPr>
            <a:lvl7pPr marL="3107497" indent="0">
              <a:buNone/>
              <a:defRPr sz="1000"/>
            </a:lvl7pPr>
            <a:lvl8pPr marL="3625413" indent="0">
              <a:buNone/>
              <a:defRPr sz="1000"/>
            </a:lvl8pPr>
            <a:lvl9pPr marL="414332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75E2-E69D-442B-B210-9BE27759DA3E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FD1D-E731-4B31-BDC3-816BB9F0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9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1142" y="5078413"/>
            <a:ext cx="6523673" cy="59953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31142" y="648237"/>
            <a:ext cx="6523673" cy="4352925"/>
          </a:xfrm>
        </p:spPr>
        <p:txBody>
          <a:bodyPr/>
          <a:lstStyle>
            <a:lvl1pPr marL="0" indent="0">
              <a:buNone/>
              <a:defRPr sz="3600"/>
            </a:lvl1pPr>
            <a:lvl2pPr marL="517916" indent="0">
              <a:buNone/>
              <a:defRPr sz="3200"/>
            </a:lvl2pPr>
            <a:lvl3pPr marL="1035832" indent="0">
              <a:buNone/>
              <a:defRPr sz="2700"/>
            </a:lvl3pPr>
            <a:lvl4pPr marL="1553748" indent="0">
              <a:buNone/>
              <a:defRPr sz="2300"/>
            </a:lvl4pPr>
            <a:lvl5pPr marL="2071665" indent="0">
              <a:buNone/>
              <a:defRPr sz="2300"/>
            </a:lvl5pPr>
            <a:lvl6pPr marL="2589581" indent="0">
              <a:buNone/>
              <a:defRPr sz="2300"/>
            </a:lvl6pPr>
            <a:lvl7pPr marL="3107497" indent="0">
              <a:buNone/>
              <a:defRPr sz="2300"/>
            </a:lvl7pPr>
            <a:lvl8pPr marL="3625413" indent="0">
              <a:buNone/>
              <a:defRPr sz="2300"/>
            </a:lvl8pPr>
            <a:lvl9pPr marL="4143329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31142" y="5677948"/>
            <a:ext cx="6523673" cy="851440"/>
          </a:xfrm>
        </p:spPr>
        <p:txBody>
          <a:bodyPr/>
          <a:lstStyle>
            <a:lvl1pPr marL="0" indent="0">
              <a:buNone/>
              <a:defRPr sz="1600"/>
            </a:lvl1pPr>
            <a:lvl2pPr marL="517916" indent="0">
              <a:buNone/>
              <a:defRPr sz="1400"/>
            </a:lvl2pPr>
            <a:lvl3pPr marL="1035832" indent="0">
              <a:buNone/>
              <a:defRPr sz="1100"/>
            </a:lvl3pPr>
            <a:lvl4pPr marL="1553748" indent="0">
              <a:buNone/>
              <a:defRPr sz="1000"/>
            </a:lvl4pPr>
            <a:lvl5pPr marL="2071665" indent="0">
              <a:buNone/>
              <a:defRPr sz="1000"/>
            </a:lvl5pPr>
            <a:lvl6pPr marL="2589581" indent="0">
              <a:buNone/>
              <a:defRPr sz="1000"/>
            </a:lvl6pPr>
            <a:lvl7pPr marL="3107497" indent="0">
              <a:buNone/>
              <a:defRPr sz="1000"/>
            </a:lvl7pPr>
            <a:lvl8pPr marL="3625413" indent="0">
              <a:buNone/>
              <a:defRPr sz="1000"/>
            </a:lvl8pPr>
            <a:lvl9pPr marL="414332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75E2-E69D-442B-B210-9BE27759DA3E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FD1D-E731-4B31-BDC3-816BB9F0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8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3640" y="290531"/>
            <a:ext cx="9785509" cy="1209146"/>
          </a:xfrm>
          <a:prstGeom prst="rect">
            <a:avLst/>
          </a:prstGeom>
        </p:spPr>
        <p:txBody>
          <a:bodyPr vert="horz" lIns="103583" tIns="51792" rIns="103583" bIns="517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640" y="1692805"/>
            <a:ext cx="9785509" cy="4787882"/>
          </a:xfrm>
          <a:prstGeom prst="rect">
            <a:avLst/>
          </a:prstGeom>
        </p:spPr>
        <p:txBody>
          <a:bodyPr vert="horz" lIns="103583" tIns="51792" rIns="103583" bIns="517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3639" y="6724195"/>
            <a:ext cx="2536984" cy="386255"/>
          </a:xfrm>
          <a:prstGeom prst="rect">
            <a:avLst/>
          </a:prstGeom>
        </p:spPr>
        <p:txBody>
          <a:bodyPr vert="horz" lIns="103583" tIns="51792" rIns="103583" bIns="5179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75E2-E69D-442B-B210-9BE27759DA3E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14869" y="6724195"/>
            <a:ext cx="3443050" cy="386255"/>
          </a:xfrm>
          <a:prstGeom prst="rect">
            <a:avLst/>
          </a:prstGeom>
        </p:spPr>
        <p:txBody>
          <a:bodyPr vert="horz" lIns="103583" tIns="51792" rIns="103583" bIns="5179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92165" y="6724195"/>
            <a:ext cx="2536984" cy="386255"/>
          </a:xfrm>
          <a:prstGeom prst="rect">
            <a:avLst/>
          </a:prstGeom>
        </p:spPr>
        <p:txBody>
          <a:bodyPr vert="horz" lIns="103583" tIns="51792" rIns="103583" bIns="5179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FD1D-E731-4B31-BDC3-816BB9F077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5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5832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437" indent="-388437" algn="l" defTabSz="1035832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1614" indent="-323698" algn="l" defTabSz="1035832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4790" indent="-258958" algn="l" defTabSz="103583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2707" indent="-258958" algn="l" defTabSz="1035832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0623" indent="-258958" algn="l" defTabSz="1035832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8539" indent="-258958" algn="l" defTabSz="1035832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66455" indent="-258958" algn="l" defTabSz="1035832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84371" indent="-258958" algn="l" defTabSz="1035832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02287" indent="-258958" algn="l" defTabSz="1035832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583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7916" algn="l" defTabSz="103583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832" algn="l" defTabSz="103583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3748" algn="l" defTabSz="103583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1665" algn="l" defTabSz="103583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9581" algn="l" defTabSz="103583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7497" algn="l" defTabSz="103583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25413" algn="l" defTabSz="103583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43329" algn="l" defTabSz="1035832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32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5" Type="http://schemas.openxmlformats.org/officeDocument/2006/relationships/image" Target="../media/image36.png"/><Relationship Id="rId4" Type="http://schemas.openxmlformats.org/officeDocument/2006/relationships/customXml" Target="../ink/ink29.xml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32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.xml"/><Relationship Id="rId5" Type="http://schemas.openxmlformats.org/officeDocument/2006/relationships/image" Target="../media/image36.png"/><Relationship Id="rId4" Type="http://schemas.openxmlformats.org/officeDocument/2006/relationships/customXml" Target="../ink/ink32.xml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" Type="http://schemas.openxmlformats.org/officeDocument/2006/relationships/image" Target="../media/image32.jpeg"/><Relationship Id="rId21" Type="http://schemas.openxmlformats.org/officeDocument/2006/relationships/image" Target="../media/image44.png"/><Relationship Id="rId34" Type="http://schemas.openxmlformats.org/officeDocument/2006/relationships/customXml" Target="../ink/ink50.xml"/><Relationship Id="rId7" Type="http://schemas.openxmlformats.org/officeDocument/2006/relationships/image" Target="../media/image37.png"/><Relationship Id="rId12" Type="http://schemas.openxmlformats.org/officeDocument/2006/relationships/customXml" Target="../ink/ink39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.xml"/><Relationship Id="rId11" Type="http://schemas.openxmlformats.org/officeDocument/2006/relationships/image" Target="../media/image39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7.xml"/><Relationship Id="rId10" Type="http://schemas.openxmlformats.org/officeDocument/2006/relationships/customXml" Target="../ink/ink38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customXml" Target="../ink/ink35.xml"/><Relationship Id="rId9" Type="http://schemas.openxmlformats.org/officeDocument/2006/relationships/image" Target="../media/image38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7.png"/><Relationship Id="rId30" Type="http://schemas.openxmlformats.org/officeDocument/2006/relationships/customXml" Target="../ink/ink48.xml"/><Relationship Id="rId35" Type="http://schemas.openxmlformats.org/officeDocument/2006/relationships/image" Target="../media/image51.png"/><Relationship Id="rId8" Type="http://schemas.openxmlformats.org/officeDocument/2006/relationships/customXml" Target="../ink/ink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3" Type="http://schemas.openxmlformats.org/officeDocument/2006/relationships/image" Target="../media/image32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5" Type="http://schemas.openxmlformats.org/officeDocument/2006/relationships/image" Target="../media/image36.png"/><Relationship Id="rId4" Type="http://schemas.openxmlformats.org/officeDocument/2006/relationships/customXml" Target="../ink/ink51.xml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3" Type="http://schemas.openxmlformats.org/officeDocument/2006/relationships/image" Target="../media/image32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.xml"/><Relationship Id="rId5" Type="http://schemas.openxmlformats.org/officeDocument/2006/relationships/image" Target="../media/image36.png"/><Relationship Id="rId4" Type="http://schemas.openxmlformats.org/officeDocument/2006/relationships/customXml" Target="../ink/ink54.xm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4.png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54" Type="http://schemas.openxmlformats.org/officeDocument/2006/relationships/customXml" Target="../ink/ink2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ustomXml" Target="../ink/ink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0CAFE7-8E80-47E1-AAB1-67818F499D54}"/>
              </a:ext>
            </a:extLst>
          </p:cNvPr>
          <p:cNvSpPr/>
          <p:nvPr/>
        </p:nvSpPr>
        <p:spPr>
          <a:xfrm>
            <a:off x="9986285" y="1445867"/>
            <a:ext cx="58621" cy="661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91FAA6-72C7-4CF4-8536-6C3FC6A356D2}"/>
              </a:ext>
            </a:extLst>
          </p:cNvPr>
          <p:cNvSpPr/>
          <p:nvPr/>
        </p:nvSpPr>
        <p:spPr>
          <a:xfrm>
            <a:off x="9986285" y="2107192"/>
            <a:ext cx="58621" cy="661186"/>
          </a:xfrm>
          <a:prstGeom prst="rect">
            <a:avLst/>
          </a:prstGeom>
          <a:solidFill>
            <a:srgbClr val="A7905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6E923A5-3E70-45A8-8CCC-7B5CA47D5087}"/>
              </a:ext>
            </a:extLst>
          </p:cNvPr>
          <p:cNvSpPr txBox="1"/>
          <p:nvPr/>
        </p:nvSpPr>
        <p:spPr>
          <a:xfrm>
            <a:off x="1057293" y="1274063"/>
            <a:ext cx="8682316" cy="1728678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defPPr>
              <a:defRPr lang="ko-KR"/>
            </a:defPPr>
            <a:lvl1pPr marL="219075" indent="-219075">
              <a:defRPr sz="3800" spc="-7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49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algn="r">
              <a:spcBef>
                <a:spcPts val="1000"/>
              </a:spcBef>
            </a:pP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경민대학교</a:t>
            </a:r>
            <a:br>
              <a:rPr lang="en-US" altLang="ko-KR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스마트 수업관리 시스템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algn="r">
              <a:spcBef>
                <a:spcPts val="1000"/>
              </a:spcBef>
            </a:pPr>
            <a:r>
              <a:rPr lang="ko-KR" altLang="en-US" sz="40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화면 </a:t>
            </a:r>
            <a:r>
              <a:rPr lang="en-US" altLang="ko-KR" sz="40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UI</a:t>
            </a:r>
            <a:r>
              <a:rPr lang="ko-KR" altLang="en-US" sz="40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정의서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99486"/>
              </p:ext>
            </p:extLst>
          </p:nvPr>
        </p:nvGraphicFramePr>
        <p:xfrm>
          <a:off x="4427538" y="5211613"/>
          <a:ext cx="5737100" cy="78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학번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1.0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2020-02-22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14731060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17831042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이재용</a:t>
                      </a:r>
                      <a:endParaRPr lang="en-US" altLang="ko-KR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윤지원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7FC9AD1-5D8C-49B7-89B9-165A09F2F79C}"/>
              </a:ext>
            </a:extLst>
          </p:cNvPr>
          <p:cNvSpPr/>
          <p:nvPr/>
        </p:nvSpPr>
        <p:spPr>
          <a:xfrm>
            <a:off x="6588522" y="6779984"/>
            <a:ext cx="4212258" cy="474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80808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B1491-7C0A-44BB-814A-5F97ACA5B9A8}"/>
              </a:ext>
            </a:extLst>
          </p:cNvPr>
          <p:cNvSpPr/>
          <p:nvPr/>
        </p:nvSpPr>
        <p:spPr>
          <a:xfrm>
            <a:off x="9180810" y="103467"/>
            <a:ext cx="1458954" cy="400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4A59D4-6657-40D1-B88F-6AFE29F6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60" y="96316"/>
            <a:ext cx="1795898" cy="4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1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CAFE7-8E80-47E1-AAB1-67818F499D54}"/>
              </a:ext>
            </a:extLst>
          </p:cNvPr>
          <p:cNvSpPr/>
          <p:nvPr/>
        </p:nvSpPr>
        <p:spPr>
          <a:xfrm>
            <a:off x="9865173" y="3560558"/>
            <a:ext cx="1007614" cy="66132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91FAA6-72C7-4CF4-8536-6C3FC6A356D2}"/>
              </a:ext>
            </a:extLst>
          </p:cNvPr>
          <p:cNvSpPr/>
          <p:nvPr/>
        </p:nvSpPr>
        <p:spPr>
          <a:xfrm>
            <a:off x="1930" y="1989634"/>
            <a:ext cx="8122076" cy="661187"/>
          </a:xfrm>
          <a:prstGeom prst="rect">
            <a:avLst/>
          </a:prstGeom>
          <a:solidFill>
            <a:srgbClr val="A79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6E923A5-3E70-45A8-8CCC-7B5CA47D5087}"/>
              </a:ext>
            </a:extLst>
          </p:cNvPr>
          <p:cNvSpPr txBox="1"/>
          <p:nvPr/>
        </p:nvSpPr>
        <p:spPr>
          <a:xfrm>
            <a:off x="199677" y="2781722"/>
            <a:ext cx="9665495" cy="615553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defPPr>
              <a:defRPr lang="ko-KR"/>
            </a:defPPr>
            <a:lvl1pPr marL="219075" indent="-219075">
              <a:defRPr sz="3800" spc="-7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49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algn="r">
              <a:spcBef>
                <a:spcPts val="1000"/>
              </a:spcBef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과제출제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A46B22-D250-479F-8E88-E0202C7A3F09}"/>
              </a:ext>
            </a:extLst>
          </p:cNvPr>
          <p:cNvGrpSpPr/>
          <p:nvPr/>
        </p:nvGrpSpPr>
        <p:grpSpPr>
          <a:xfrm>
            <a:off x="6588522" y="96316"/>
            <a:ext cx="4212258" cy="7158559"/>
            <a:chOff x="6588522" y="96316"/>
            <a:chExt cx="4212258" cy="71585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F929340-DB83-4D03-A750-59C8C826DCC1}"/>
                </a:ext>
              </a:extLst>
            </p:cNvPr>
            <p:cNvGrpSpPr/>
            <p:nvPr/>
          </p:nvGrpSpPr>
          <p:grpSpPr>
            <a:xfrm>
              <a:off x="8753060" y="96316"/>
              <a:ext cx="1886704" cy="442988"/>
              <a:chOff x="8753060" y="96316"/>
              <a:chExt cx="1886704" cy="4429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E79C261-BD59-407C-A74E-3255629D399D}"/>
                  </a:ext>
                </a:extLst>
              </p:cNvPr>
              <p:cNvSpPr/>
              <p:nvPr/>
            </p:nvSpPr>
            <p:spPr>
              <a:xfrm>
                <a:off x="9180810" y="103467"/>
                <a:ext cx="1458954" cy="400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A12A247-2B16-46D9-85C1-D93279E96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3060" y="96316"/>
                <a:ext cx="1795898" cy="442988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06DFB4-B2E8-4DDB-BCE7-731BBBC4505F}"/>
                </a:ext>
              </a:extLst>
            </p:cNvPr>
            <p:cNvSpPr/>
            <p:nvPr/>
          </p:nvSpPr>
          <p:spPr>
            <a:xfrm>
              <a:off x="6588522" y="6779984"/>
              <a:ext cx="4212258" cy="4748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80808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67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D9FA49F-018E-413D-80F8-7CF327AE4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0" y="1107157"/>
            <a:ext cx="7148812" cy="48106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570" y="133918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과제출제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1295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Main&gt;</a:t>
            </a:r>
            <a:r>
              <a:rPr lang="ko-KR" altLang="en-US" sz="900" dirty="0">
                <a:solidFill>
                  <a:schemeClr val="tx1"/>
                </a:solidFill>
              </a:rPr>
              <a:t>내 수업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</a:rPr>
              <a:t>과제등록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9887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KM0111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594530" y="1121608"/>
            <a:ext cx="3025845" cy="246221"/>
            <a:chOff x="6660232" y="1752711"/>
            <a:chExt cx="2912647" cy="246221"/>
          </a:xfrm>
        </p:grpSpPr>
        <p:sp>
          <p:nvSpPr>
            <p:cNvPr id="17" name="직사각형 16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04231" y="1752711"/>
              <a:ext cx="276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과제출제 클릭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594530" y="1486856"/>
            <a:ext cx="3025845" cy="438582"/>
            <a:chOff x="6660232" y="1752711"/>
            <a:chExt cx="2912647" cy="438582"/>
          </a:xfrm>
        </p:grpSpPr>
        <p:sp>
          <p:nvSpPr>
            <p:cNvPr id="79" name="직사각형 78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04231" y="1752711"/>
              <a:ext cx="276864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과제 출제 시 등록 정보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endParaRPr lang="ko-KR" altLang="en-US" sz="1000" dirty="0">
                <a:latin typeface="+mn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600755" y="1838665"/>
            <a:ext cx="3025845" cy="592470"/>
            <a:chOff x="6660232" y="1752711"/>
            <a:chExt cx="2912647" cy="592470"/>
          </a:xfrm>
        </p:grpSpPr>
        <p:sp>
          <p:nvSpPr>
            <p:cNvPr id="82" name="직사각형 81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3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04231" y="1752711"/>
              <a:ext cx="2768648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기한 이후 제출 가능 여부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체크시</a:t>
              </a:r>
              <a:r>
                <a:rPr lang="ko-KR" altLang="en-US" sz="1000" dirty="0">
                  <a:latin typeface="+mn-ea"/>
                </a:rPr>
                <a:t> 과제 기간 이후에도 제출 가능 하지만 과제 </a:t>
              </a:r>
              <a:r>
                <a:rPr lang="ko-KR" altLang="en-US" sz="1000" dirty="0" err="1">
                  <a:latin typeface="+mn-ea"/>
                </a:rPr>
                <a:t>확인시</a:t>
              </a:r>
              <a:r>
                <a:rPr lang="ko-KR" altLang="en-US" sz="1000" dirty="0">
                  <a:latin typeface="+mn-ea"/>
                </a:rPr>
                <a:t> 이후에 제출했다는 표기가 있음</a:t>
              </a:r>
              <a:endParaRPr lang="en-US" altLang="ko-KR" sz="1000" dirty="0">
                <a:latin typeface="+mn-ea"/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972833" y="1611213"/>
            <a:ext cx="15992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F7BFB-671D-4F8B-81AA-350861916CD9}"/>
              </a:ext>
            </a:extLst>
          </p:cNvPr>
          <p:cNvSpPr/>
          <p:nvPr/>
        </p:nvSpPr>
        <p:spPr>
          <a:xfrm>
            <a:off x="323826" y="1470501"/>
            <a:ext cx="53948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0B70-94B9-435D-837D-FCAE0C1FB7E2}"/>
              </a:ext>
            </a:extLst>
          </p:cNvPr>
          <p:cNvSpPr txBox="1"/>
          <p:nvPr/>
        </p:nvSpPr>
        <p:spPr>
          <a:xfrm>
            <a:off x="290776" y="3170128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강의등록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C59EDE-BC89-443D-905D-E764B8578F80}"/>
              </a:ext>
            </a:extLst>
          </p:cNvPr>
          <p:cNvSpPr txBox="1"/>
          <p:nvPr/>
        </p:nvSpPr>
        <p:spPr>
          <a:xfrm>
            <a:off x="265647" y="1507533"/>
            <a:ext cx="4812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JAVA</a:t>
            </a:r>
            <a:r>
              <a:rPr lang="ko-KR" altLang="en-US" sz="500" dirty="0"/>
              <a:t> 활용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B437BE-10C8-4856-8B0C-C7F2B4B163C8}"/>
              </a:ext>
            </a:extLst>
          </p:cNvPr>
          <p:cNvSpPr txBox="1"/>
          <p:nvPr/>
        </p:nvSpPr>
        <p:spPr>
          <a:xfrm>
            <a:off x="269455" y="2223457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빅 데이터 분석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3B53BE-F005-45DE-83C8-423BC5A56D76}"/>
              </a:ext>
            </a:extLst>
          </p:cNvPr>
          <p:cNvSpPr txBox="1"/>
          <p:nvPr/>
        </p:nvSpPr>
        <p:spPr>
          <a:xfrm>
            <a:off x="280889" y="2407472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3</a:t>
            </a:r>
            <a:endParaRPr lang="ko-KR" altLang="en-US" sz="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59363A-DDF3-4F88-B925-35BECE19A99D}"/>
              </a:ext>
            </a:extLst>
          </p:cNvPr>
          <p:cNvSpPr txBox="1"/>
          <p:nvPr/>
        </p:nvSpPr>
        <p:spPr>
          <a:xfrm>
            <a:off x="272922" y="2561596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4</a:t>
            </a:r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0E43ED-1AD0-4A19-A49B-1886270B823C}"/>
              </a:ext>
            </a:extLst>
          </p:cNvPr>
          <p:cNvSpPr txBox="1"/>
          <p:nvPr/>
        </p:nvSpPr>
        <p:spPr>
          <a:xfrm>
            <a:off x="296357" y="2997235"/>
            <a:ext cx="5918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/>
              <a:t>모든강의</a:t>
            </a:r>
            <a:r>
              <a:rPr lang="ko-KR" altLang="en-US" sz="500" dirty="0"/>
              <a:t> 관리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4D879-0CEA-46CC-BDF5-F8317821E9B5}"/>
              </a:ext>
            </a:extLst>
          </p:cNvPr>
          <p:cNvSpPr txBox="1"/>
          <p:nvPr/>
        </p:nvSpPr>
        <p:spPr>
          <a:xfrm>
            <a:off x="277999" y="2707877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시험출제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35086C-AAF9-4912-A8E4-1462BB0A719D}"/>
              </a:ext>
            </a:extLst>
          </p:cNvPr>
          <p:cNvSpPr txBox="1"/>
          <p:nvPr/>
        </p:nvSpPr>
        <p:spPr>
          <a:xfrm>
            <a:off x="269715" y="2850954"/>
            <a:ext cx="4443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?????????</a:t>
            </a:r>
            <a:endParaRPr lang="ko-KR" altLang="en-US" sz="5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17943F-377D-434A-8BF4-59B2DC697311}"/>
              </a:ext>
            </a:extLst>
          </p:cNvPr>
          <p:cNvSpPr/>
          <p:nvPr/>
        </p:nvSpPr>
        <p:spPr>
          <a:xfrm>
            <a:off x="6660530" y="1164714"/>
            <a:ext cx="163604" cy="158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F4B44-0C04-42D4-B16E-B978AE68E20D}"/>
              </a:ext>
            </a:extLst>
          </p:cNvPr>
          <p:cNvSpPr txBox="1"/>
          <p:nvPr/>
        </p:nvSpPr>
        <p:spPr>
          <a:xfrm>
            <a:off x="1711295" y="109077"/>
            <a:ext cx="100811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수업시스템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211848" y="1683181"/>
            <a:ext cx="5952737" cy="229030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521C7E0D-7566-4DB0-960D-495E41173C9D}"/>
              </a:ext>
            </a:extLst>
          </p:cNvPr>
          <p:cNvSpPr/>
          <p:nvPr/>
        </p:nvSpPr>
        <p:spPr>
          <a:xfrm>
            <a:off x="1290324" y="1746485"/>
            <a:ext cx="2716079" cy="31114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>
                <a:solidFill>
                  <a:schemeClr val="tx1"/>
                </a:solidFill>
              </a:rPr>
              <a:t>수업명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고정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52DF4BB0-2C7D-48FC-976C-0F8CFAA76D08}"/>
              </a:ext>
            </a:extLst>
          </p:cNvPr>
          <p:cNvSpPr/>
          <p:nvPr/>
        </p:nvSpPr>
        <p:spPr>
          <a:xfrm>
            <a:off x="4245609" y="1746483"/>
            <a:ext cx="2716079" cy="31114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학과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고정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236510F2-B0C6-44B0-AE3B-00F958D0E555}"/>
              </a:ext>
            </a:extLst>
          </p:cNvPr>
          <p:cNvSpPr/>
          <p:nvPr/>
        </p:nvSpPr>
        <p:spPr>
          <a:xfrm>
            <a:off x="1276772" y="2166155"/>
            <a:ext cx="5696119" cy="29335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과제 명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입력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036D9237-F901-4E7D-AE63-A4D729825E89}"/>
              </a:ext>
            </a:extLst>
          </p:cNvPr>
          <p:cNvSpPr/>
          <p:nvPr/>
        </p:nvSpPr>
        <p:spPr>
          <a:xfrm>
            <a:off x="1291269" y="2560025"/>
            <a:ext cx="5696118" cy="28674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과제 참고 파일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첨부파일 등록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302EE7-F864-4037-ADFD-F8136D47D41B}"/>
              </a:ext>
            </a:extLst>
          </p:cNvPr>
          <p:cNvGrpSpPr/>
          <p:nvPr/>
        </p:nvGrpSpPr>
        <p:grpSpPr>
          <a:xfrm>
            <a:off x="3420225" y="5463669"/>
            <a:ext cx="1584121" cy="252000"/>
            <a:chOff x="3440887" y="6093324"/>
            <a:chExt cx="1584121" cy="252000"/>
          </a:xfrm>
        </p:grpSpPr>
        <p:sp>
          <p:nvSpPr>
            <p:cNvPr id="54" name="모서리가 둥근 직사각형 55">
              <a:extLst>
                <a:ext uri="{FF2B5EF4-FFF2-40B4-BE49-F238E27FC236}">
                  <a16:creationId xmlns:a16="http://schemas.microsoft.com/office/drawing/2014/main" id="{63011B34-589E-4C0B-93FE-E2E925133E95}"/>
                </a:ext>
              </a:extLst>
            </p:cNvPr>
            <p:cNvSpPr/>
            <p:nvPr/>
          </p:nvSpPr>
          <p:spPr>
            <a:xfrm>
              <a:off x="3440887" y="6093324"/>
              <a:ext cx="756000" cy="252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확인</a:t>
              </a:r>
            </a:p>
          </p:txBody>
        </p:sp>
        <p:sp>
          <p:nvSpPr>
            <p:cNvPr id="55" name="모서리가 둥근 직사각형 56">
              <a:extLst>
                <a:ext uri="{FF2B5EF4-FFF2-40B4-BE49-F238E27FC236}">
                  <a16:creationId xmlns:a16="http://schemas.microsoft.com/office/drawing/2014/main" id="{C25898AC-B57E-47A7-BD22-4C1EEBFD11A4}"/>
                </a:ext>
              </a:extLst>
            </p:cNvPr>
            <p:cNvSpPr/>
            <p:nvPr/>
          </p:nvSpPr>
          <p:spPr>
            <a:xfrm>
              <a:off x="4269008" y="6093324"/>
              <a:ext cx="756000" cy="25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취소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B0AE629-36B1-4855-BC41-8E5E6079C286}"/>
              </a:ext>
            </a:extLst>
          </p:cNvPr>
          <p:cNvGrpSpPr/>
          <p:nvPr/>
        </p:nvGrpSpPr>
        <p:grpSpPr>
          <a:xfrm>
            <a:off x="1052797" y="5013502"/>
            <a:ext cx="2223357" cy="412193"/>
            <a:chOff x="5591663" y="5454906"/>
            <a:chExt cx="2223357" cy="4121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AA12E9-2752-4F44-ADB7-B6A4BDE639B3}"/>
                </a:ext>
              </a:extLst>
            </p:cNvPr>
            <p:cNvSpPr txBox="1"/>
            <p:nvPr/>
          </p:nvSpPr>
          <p:spPr>
            <a:xfrm>
              <a:off x="5806220" y="5510956"/>
              <a:ext cx="18437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기한 이후 제출 가능 여부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3A6135-AC2A-43B0-9FBB-6AEB13B5949C}"/>
                </a:ext>
              </a:extLst>
            </p:cNvPr>
            <p:cNvSpPr/>
            <p:nvPr/>
          </p:nvSpPr>
          <p:spPr>
            <a:xfrm>
              <a:off x="7518958" y="5544842"/>
              <a:ext cx="196708" cy="19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07E2947-EDDA-4433-9996-83EA9B267CC5}"/>
                </a:ext>
              </a:extLst>
            </p:cNvPr>
            <p:cNvSpPr/>
            <p:nvPr/>
          </p:nvSpPr>
          <p:spPr>
            <a:xfrm>
              <a:off x="5746833" y="5454906"/>
              <a:ext cx="2068187" cy="412193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591663" y="5585020"/>
              <a:ext cx="15992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3</a:t>
              </a:r>
              <a:endParaRPr lang="ko-KR" altLang="en-US" sz="900" dirty="0">
                <a:latin typeface="+mn-ea"/>
              </a:endParaRPr>
            </a:p>
          </p:txBody>
        </p:sp>
      </p:grp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D02154AA-3885-4948-BB36-91A81D823E05}"/>
              </a:ext>
            </a:extLst>
          </p:cNvPr>
          <p:cNvSpPr/>
          <p:nvPr/>
        </p:nvSpPr>
        <p:spPr>
          <a:xfrm>
            <a:off x="1292898" y="3302062"/>
            <a:ext cx="5707883" cy="61898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과제 내용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텍스트 입력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FC3F0F-7229-4E0E-8F86-B8968BC9CC70}"/>
              </a:ext>
            </a:extLst>
          </p:cNvPr>
          <p:cNvGrpSpPr/>
          <p:nvPr/>
        </p:nvGrpSpPr>
        <p:grpSpPr>
          <a:xfrm>
            <a:off x="7607560" y="2529807"/>
            <a:ext cx="3025845" cy="784830"/>
            <a:chOff x="6660232" y="1752711"/>
            <a:chExt cx="2912647" cy="78483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9652ED6-04E3-4C5F-AE63-1B757A3D62FC}"/>
                </a:ext>
              </a:extLst>
            </p:cNvPr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4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C00C2C4-D3BB-4154-BB83-E0C5AB04E9F2}"/>
                </a:ext>
              </a:extLst>
            </p:cNvPr>
            <p:cNvSpPr txBox="1"/>
            <p:nvPr/>
          </p:nvSpPr>
          <p:spPr>
            <a:xfrm>
              <a:off x="6804231" y="1752711"/>
              <a:ext cx="276864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댓글 사용 여부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등록한 과제물과 제출한 과제물의 댓글 사용 여부를 판단</a:t>
              </a:r>
              <a:endParaRPr lang="en-US" altLang="ko-KR" sz="1000" dirty="0">
                <a:latin typeface="+mn-ea"/>
              </a:endParaRPr>
            </a:p>
            <a:p>
              <a:pPr>
                <a:spcBef>
                  <a:spcPts val="300"/>
                </a:spcBef>
              </a:pPr>
              <a:endParaRPr lang="en-US" altLang="ko-KR" sz="1000" dirty="0">
                <a:latin typeface="+mn-ea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0242CA5-CF8D-4191-AC48-6D7F887D6D97}"/>
              </a:ext>
            </a:extLst>
          </p:cNvPr>
          <p:cNvSpPr/>
          <p:nvPr/>
        </p:nvSpPr>
        <p:spPr>
          <a:xfrm>
            <a:off x="210832" y="1736638"/>
            <a:ext cx="585417" cy="472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304B72-81C1-4DB4-B2AD-26807672354D}"/>
              </a:ext>
            </a:extLst>
          </p:cNvPr>
          <p:cNvSpPr txBox="1"/>
          <p:nvPr/>
        </p:nvSpPr>
        <p:spPr>
          <a:xfrm>
            <a:off x="313537" y="1646590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과제 출제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7AB0A8A-8886-4BA6-994A-BBD5ED11B782}"/>
                  </a:ext>
                </a:extLst>
              </p14:cNvPr>
              <p14:cNvContentPartPr/>
              <p14:nvPr/>
            </p14:nvContentPartPr>
            <p14:xfrm>
              <a:off x="-569063" y="3280973"/>
              <a:ext cx="1188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7AB0A8A-8886-4BA6-994A-BBD5ED11B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77703" y="3272333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7478CD4-ED2D-4E23-85A9-425CC7093B1F}"/>
                  </a:ext>
                </a:extLst>
              </p14:cNvPr>
              <p14:cNvContentPartPr/>
              <p14:nvPr/>
            </p14:nvContentPartPr>
            <p14:xfrm>
              <a:off x="-200423" y="2218973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7478CD4-ED2D-4E23-85A9-425CC7093B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09063" y="22103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A397691-9298-4AAE-846C-C28F31D7FFDC}"/>
                  </a:ext>
                </a:extLst>
              </p14:cNvPr>
              <p14:cNvContentPartPr/>
              <p14:nvPr/>
            </p14:nvContentPartPr>
            <p14:xfrm>
              <a:off x="726937" y="1571333"/>
              <a:ext cx="30240" cy="572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A397691-9298-4AAE-846C-C28F31D7FF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297" y="1562333"/>
                <a:ext cx="47880" cy="7488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6314185-CA0C-472E-9B6A-2BCF06989414}"/>
              </a:ext>
            </a:extLst>
          </p:cNvPr>
          <p:cNvSpPr txBox="1"/>
          <p:nvPr/>
        </p:nvSpPr>
        <p:spPr>
          <a:xfrm>
            <a:off x="316964" y="1789667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과제 목록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D2C75-C465-43EC-AF61-6D185E6A0F54}"/>
              </a:ext>
            </a:extLst>
          </p:cNvPr>
          <p:cNvSpPr txBox="1"/>
          <p:nvPr/>
        </p:nvSpPr>
        <p:spPr>
          <a:xfrm>
            <a:off x="320076" y="1935117"/>
            <a:ext cx="4892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참고자료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CA9EF9-808A-4568-9EE9-436A34255487}"/>
              </a:ext>
            </a:extLst>
          </p:cNvPr>
          <p:cNvSpPr txBox="1"/>
          <p:nvPr/>
        </p:nvSpPr>
        <p:spPr>
          <a:xfrm>
            <a:off x="323826" y="207281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게시판</a:t>
            </a:r>
            <a:r>
              <a:rPr lang="en-US" altLang="ko-KR" sz="500" dirty="0"/>
              <a:t>/</a:t>
            </a:r>
            <a:r>
              <a:rPr lang="en-US" altLang="ko-KR" sz="500" dirty="0" err="1"/>
              <a:t>QnA</a:t>
            </a:r>
            <a:endParaRPr lang="ko-KR" altLang="en-US" sz="500" dirty="0"/>
          </a:p>
        </p:txBody>
      </p:sp>
      <p:sp>
        <p:nvSpPr>
          <p:cNvPr id="25" name="직사각형 24"/>
          <p:cNvSpPr/>
          <p:nvPr/>
        </p:nvSpPr>
        <p:spPr>
          <a:xfrm>
            <a:off x="849574" y="1599953"/>
            <a:ext cx="114121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13537" y="1641652"/>
            <a:ext cx="525940" cy="19287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07D99319-5CB7-4BF2-8E51-662DB6661763}"/>
              </a:ext>
            </a:extLst>
          </p:cNvPr>
          <p:cNvSpPr/>
          <p:nvPr/>
        </p:nvSpPr>
        <p:spPr>
          <a:xfrm>
            <a:off x="1290969" y="2914799"/>
            <a:ext cx="2716079" cy="31114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시작 날짜</a:t>
            </a: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id="{8E5FFB41-A432-42CE-9C37-5DF52921C8B0}"/>
              </a:ext>
            </a:extLst>
          </p:cNvPr>
          <p:cNvSpPr/>
          <p:nvPr/>
        </p:nvSpPr>
        <p:spPr>
          <a:xfrm>
            <a:off x="4246254" y="2914797"/>
            <a:ext cx="2716079" cy="31114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마감 날짜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19B49A-7CB7-4B3F-9A3C-3DE242806EC6}"/>
              </a:ext>
            </a:extLst>
          </p:cNvPr>
          <p:cNvGrpSpPr/>
          <p:nvPr/>
        </p:nvGrpSpPr>
        <p:grpSpPr>
          <a:xfrm>
            <a:off x="3330782" y="5015444"/>
            <a:ext cx="1558757" cy="412193"/>
            <a:chOff x="5591663" y="5454906"/>
            <a:chExt cx="1558757" cy="41219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8C0BD4-0039-469F-A46D-2390BBEEC083}"/>
                </a:ext>
              </a:extLst>
            </p:cNvPr>
            <p:cNvSpPr txBox="1"/>
            <p:nvPr/>
          </p:nvSpPr>
          <p:spPr>
            <a:xfrm>
              <a:off x="5806220" y="5510956"/>
              <a:ext cx="11801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댓글 사용 여부 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FA150E7-83A7-49E0-9249-62CD8B5A1DF2}"/>
                </a:ext>
              </a:extLst>
            </p:cNvPr>
            <p:cNvSpPr/>
            <p:nvPr/>
          </p:nvSpPr>
          <p:spPr>
            <a:xfrm>
              <a:off x="6853549" y="5544842"/>
              <a:ext cx="196708" cy="19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20A6403-5567-4CAC-84EE-1ACBCFB22DE5}"/>
                </a:ext>
              </a:extLst>
            </p:cNvPr>
            <p:cNvSpPr/>
            <p:nvPr/>
          </p:nvSpPr>
          <p:spPr>
            <a:xfrm>
              <a:off x="5746834" y="5454906"/>
              <a:ext cx="1403586" cy="412193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A31D585-F71D-4AA1-B1B7-1ECE681E2583}"/>
                </a:ext>
              </a:extLst>
            </p:cNvPr>
            <p:cNvSpPr/>
            <p:nvPr/>
          </p:nvSpPr>
          <p:spPr>
            <a:xfrm>
              <a:off x="5591663" y="5585020"/>
              <a:ext cx="15992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4</a:t>
              </a:r>
              <a:endParaRPr lang="ko-KR" altLang="en-US" sz="900" dirty="0">
                <a:latin typeface="+mn-ea"/>
              </a:endParaRPr>
            </a:p>
          </p:txBody>
        </p:sp>
      </p:grp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B406CCB3-9BCB-4FED-A95F-4BC607F402B0}"/>
              </a:ext>
            </a:extLst>
          </p:cNvPr>
          <p:cNvSpPr/>
          <p:nvPr/>
        </p:nvSpPr>
        <p:spPr>
          <a:xfrm>
            <a:off x="1290324" y="4059485"/>
            <a:ext cx="1616461" cy="28674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>
                <a:solidFill>
                  <a:schemeClr val="tx1"/>
                </a:solidFill>
              </a:rPr>
              <a:t>참고이미지</a:t>
            </a:r>
            <a:r>
              <a:rPr lang="ko-KR" altLang="en-US" sz="1100" b="1" dirty="0">
                <a:solidFill>
                  <a:schemeClr val="tx1"/>
                </a:solidFill>
              </a:rPr>
              <a:t> 등록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버튼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AA25C6-7D2A-42E8-8BEB-467AD780BF0A}"/>
              </a:ext>
            </a:extLst>
          </p:cNvPr>
          <p:cNvSpPr/>
          <p:nvPr/>
        </p:nvSpPr>
        <p:spPr>
          <a:xfrm>
            <a:off x="1310384" y="4435483"/>
            <a:ext cx="617678" cy="48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8B0C128-89A1-490A-9160-A4B72CE63D2D}"/>
              </a:ext>
            </a:extLst>
          </p:cNvPr>
          <p:cNvSpPr/>
          <p:nvPr/>
        </p:nvSpPr>
        <p:spPr>
          <a:xfrm>
            <a:off x="2756380" y="4428129"/>
            <a:ext cx="617678" cy="48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E186B9C-2ECF-44ED-93E8-A2014C1F0BD5}"/>
              </a:ext>
            </a:extLst>
          </p:cNvPr>
          <p:cNvSpPr/>
          <p:nvPr/>
        </p:nvSpPr>
        <p:spPr>
          <a:xfrm>
            <a:off x="2035582" y="4434484"/>
            <a:ext cx="617678" cy="48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2D1DE6-DC3D-424A-8A1E-575BBC29E8E3}"/>
              </a:ext>
            </a:extLst>
          </p:cNvPr>
          <p:cNvSpPr txBox="1"/>
          <p:nvPr/>
        </p:nvSpPr>
        <p:spPr>
          <a:xfrm>
            <a:off x="7679535" y="3632425"/>
            <a:ext cx="287625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spcBef>
                <a:spcPts val="300"/>
              </a:spcBef>
            </a:pPr>
            <a:r>
              <a:rPr lang="ko-KR" altLang="en-US" sz="1000" b="1" dirty="0">
                <a:latin typeface="+mn-ea"/>
              </a:rPr>
              <a:t>주의</a:t>
            </a:r>
            <a:endParaRPr lang="en-US" altLang="ko-KR" sz="1000" b="1" dirty="0">
              <a:latin typeface="+mn-ea"/>
            </a:endParaRPr>
          </a:p>
          <a:p>
            <a:pPr marL="92075" indent="-92075">
              <a:spcBef>
                <a:spcPts val="300"/>
              </a:spcBef>
            </a:pPr>
            <a:r>
              <a:rPr lang="en-US" altLang="ko-KR" sz="1000" b="1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파일과 이미지는 최대 </a:t>
            </a:r>
            <a:r>
              <a:rPr lang="en-US" altLang="ko-KR" sz="1000" dirty="0">
                <a:latin typeface="+mn-ea"/>
              </a:rPr>
              <a:t>3</a:t>
            </a:r>
            <a:r>
              <a:rPr lang="ko-KR" altLang="en-US" sz="1000" dirty="0">
                <a:latin typeface="+mn-ea"/>
              </a:rPr>
              <a:t>개까지 가능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60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CAFE7-8E80-47E1-AAB1-67818F499D54}"/>
              </a:ext>
            </a:extLst>
          </p:cNvPr>
          <p:cNvSpPr/>
          <p:nvPr/>
        </p:nvSpPr>
        <p:spPr>
          <a:xfrm>
            <a:off x="9865173" y="3560558"/>
            <a:ext cx="1007614" cy="66132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91FAA6-72C7-4CF4-8536-6C3FC6A356D2}"/>
              </a:ext>
            </a:extLst>
          </p:cNvPr>
          <p:cNvSpPr/>
          <p:nvPr/>
        </p:nvSpPr>
        <p:spPr>
          <a:xfrm>
            <a:off x="1930" y="1989634"/>
            <a:ext cx="8122076" cy="661187"/>
          </a:xfrm>
          <a:prstGeom prst="rect">
            <a:avLst/>
          </a:prstGeom>
          <a:solidFill>
            <a:srgbClr val="A79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6E923A5-3E70-45A8-8CCC-7B5CA47D5087}"/>
              </a:ext>
            </a:extLst>
          </p:cNvPr>
          <p:cNvSpPr txBox="1"/>
          <p:nvPr/>
        </p:nvSpPr>
        <p:spPr>
          <a:xfrm>
            <a:off x="199677" y="2781722"/>
            <a:ext cx="9665495" cy="615553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defPPr>
              <a:defRPr lang="ko-KR"/>
            </a:defPPr>
            <a:lvl1pPr marL="219075" indent="-219075">
              <a:defRPr sz="3800" spc="-7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49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algn="r">
              <a:spcBef>
                <a:spcPts val="1000"/>
              </a:spcBef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과제확인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A46B22-D250-479F-8E88-E0202C7A3F09}"/>
              </a:ext>
            </a:extLst>
          </p:cNvPr>
          <p:cNvGrpSpPr/>
          <p:nvPr/>
        </p:nvGrpSpPr>
        <p:grpSpPr>
          <a:xfrm>
            <a:off x="6588522" y="96316"/>
            <a:ext cx="4212258" cy="7158559"/>
            <a:chOff x="6588522" y="96316"/>
            <a:chExt cx="4212258" cy="71585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F929340-DB83-4D03-A750-59C8C826DCC1}"/>
                </a:ext>
              </a:extLst>
            </p:cNvPr>
            <p:cNvGrpSpPr/>
            <p:nvPr/>
          </p:nvGrpSpPr>
          <p:grpSpPr>
            <a:xfrm>
              <a:off x="8753060" y="96316"/>
              <a:ext cx="1886704" cy="442988"/>
              <a:chOff x="8753060" y="96316"/>
              <a:chExt cx="1886704" cy="4429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E79C261-BD59-407C-A74E-3255629D399D}"/>
                  </a:ext>
                </a:extLst>
              </p:cNvPr>
              <p:cNvSpPr/>
              <p:nvPr/>
            </p:nvSpPr>
            <p:spPr>
              <a:xfrm>
                <a:off x="9180810" y="103467"/>
                <a:ext cx="1458954" cy="400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A12A247-2B16-46D9-85C1-D93279E96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3060" y="96316"/>
                <a:ext cx="1795898" cy="442988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06DFB4-B2E8-4DDB-BCE7-731BBBC4505F}"/>
                </a:ext>
              </a:extLst>
            </p:cNvPr>
            <p:cNvSpPr/>
            <p:nvPr/>
          </p:nvSpPr>
          <p:spPr>
            <a:xfrm>
              <a:off x="6588522" y="6779984"/>
              <a:ext cx="4212258" cy="4748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80808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2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D9FA49F-018E-413D-80F8-7CF327AE4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0" y="1121608"/>
            <a:ext cx="7148812" cy="35818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570" y="133918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과제목록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1295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Main&gt;</a:t>
            </a:r>
            <a:r>
              <a:rPr lang="ko-KR" altLang="en-US" sz="900" dirty="0">
                <a:solidFill>
                  <a:schemeClr val="tx1"/>
                </a:solidFill>
              </a:rPr>
              <a:t>내 수업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</a:rPr>
              <a:t>과제목록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9887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KM0112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594530" y="1121608"/>
            <a:ext cx="3025845" cy="246221"/>
            <a:chOff x="6660232" y="1752711"/>
            <a:chExt cx="2912647" cy="246221"/>
          </a:xfrm>
        </p:grpSpPr>
        <p:sp>
          <p:nvSpPr>
            <p:cNvPr id="17" name="직사각형 16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04231" y="1752711"/>
              <a:ext cx="276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과제목록 클릭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600755" y="1460663"/>
            <a:ext cx="3025845" cy="438582"/>
            <a:chOff x="6660232" y="1752711"/>
            <a:chExt cx="2912647" cy="438582"/>
          </a:xfrm>
        </p:grpSpPr>
        <p:sp>
          <p:nvSpPr>
            <p:cNvPr id="82" name="직사각형 81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04231" y="1752711"/>
              <a:ext cx="276864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과제 목록 행 </a:t>
              </a:r>
              <a:r>
                <a:rPr lang="ko-KR" altLang="en-US" sz="1000" b="1" dirty="0" err="1">
                  <a:latin typeface="+mn-ea"/>
                </a:rPr>
                <a:t>클릭시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해당 과제 제출 현황으로 이동</a:t>
              </a:r>
              <a:r>
                <a:rPr lang="en-US" altLang="ko-KR" sz="1000" dirty="0">
                  <a:latin typeface="+mn-ea"/>
                </a:rPr>
                <a:t>(KM0202)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F7BFB-671D-4F8B-81AA-350861916CD9}"/>
              </a:ext>
            </a:extLst>
          </p:cNvPr>
          <p:cNvSpPr/>
          <p:nvPr/>
        </p:nvSpPr>
        <p:spPr>
          <a:xfrm>
            <a:off x="323826" y="1470501"/>
            <a:ext cx="53948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0B70-94B9-435D-837D-FCAE0C1FB7E2}"/>
              </a:ext>
            </a:extLst>
          </p:cNvPr>
          <p:cNvSpPr txBox="1"/>
          <p:nvPr/>
        </p:nvSpPr>
        <p:spPr>
          <a:xfrm>
            <a:off x="290776" y="3170128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강의등록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C59EDE-BC89-443D-905D-E764B8578F80}"/>
              </a:ext>
            </a:extLst>
          </p:cNvPr>
          <p:cNvSpPr txBox="1"/>
          <p:nvPr/>
        </p:nvSpPr>
        <p:spPr>
          <a:xfrm>
            <a:off x="265647" y="1507533"/>
            <a:ext cx="4812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JAVA</a:t>
            </a:r>
            <a:r>
              <a:rPr lang="ko-KR" altLang="en-US" sz="500" dirty="0"/>
              <a:t> 활용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B437BE-10C8-4856-8B0C-C7F2B4B163C8}"/>
              </a:ext>
            </a:extLst>
          </p:cNvPr>
          <p:cNvSpPr txBox="1"/>
          <p:nvPr/>
        </p:nvSpPr>
        <p:spPr>
          <a:xfrm>
            <a:off x="269455" y="2223457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빅 데이터 분석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3B53BE-F005-45DE-83C8-423BC5A56D76}"/>
              </a:ext>
            </a:extLst>
          </p:cNvPr>
          <p:cNvSpPr txBox="1"/>
          <p:nvPr/>
        </p:nvSpPr>
        <p:spPr>
          <a:xfrm>
            <a:off x="280889" y="2407472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3</a:t>
            </a:r>
            <a:endParaRPr lang="ko-KR" altLang="en-US" sz="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59363A-DDF3-4F88-B925-35BECE19A99D}"/>
              </a:ext>
            </a:extLst>
          </p:cNvPr>
          <p:cNvSpPr txBox="1"/>
          <p:nvPr/>
        </p:nvSpPr>
        <p:spPr>
          <a:xfrm>
            <a:off x="272922" y="2561596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4</a:t>
            </a:r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0E43ED-1AD0-4A19-A49B-1886270B823C}"/>
              </a:ext>
            </a:extLst>
          </p:cNvPr>
          <p:cNvSpPr txBox="1"/>
          <p:nvPr/>
        </p:nvSpPr>
        <p:spPr>
          <a:xfrm>
            <a:off x="296357" y="2997235"/>
            <a:ext cx="5918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/>
              <a:t>모든강의</a:t>
            </a:r>
            <a:r>
              <a:rPr lang="ko-KR" altLang="en-US" sz="500" dirty="0"/>
              <a:t> 관리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4D879-0CEA-46CC-BDF5-F8317821E9B5}"/>
              </a:ext>
            </a:extLst>
          </p:cNvPr>
          <p:cNvSpPr txBox="1"/>
          <p:nvPr/>
        </p:nvSpPr>
        <p:spPr>
          <a:xfrm>
            <a:off x="277999" y="2707877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시험출제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35086C-AAF9-4912-A8E4-1462BB0A719D}"/>
              </a:ext>
            </a:extLst>
          </p:cNvPr>
          <p:cNvSpPr txBox="1"/>
          <p:nvPr/>
        </p:nvSpPr>
        <p:spPr>
          <a:xfrm>
            <a:off x="269715" y="2850954"/>
            <a:ext cx="4443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?????????</a:t>
            </a:r>
            <a:endParaRPr lang="ko-KR" altLang="en-US" sz="5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17943F-377D-434A-8BF4-59B2DC697311}"/>
              </a:ext>
            </a:extLst>
          </p:cNvPr>
          <p:cNvSpPr/>
          <p:nvPr/>
        </p:nvSpPr>
        <p:spPr>
          <a:xfrm>
            <a:off x="6660530" y="1129858"/>
            <a:ext cx="163604" cy="158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F4B44-0C04-42D4-B16E-B978AE68E20D}"/>
              </a:ext>
            </a:extLst>
          </p:cNvPr>
          <p:cNvSpPr txBox="1"/>
          <p:nvPr/>
        </p:nvSpPr>
        <p:spPr>
          <a:xfrm>
            <a:off x="1711295" y="109077"/>
            <a:ext cx="100811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수업시스템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302EE7-F864-4037-ADFD-F8136D47D41B}"/>
              </a:ext>
            </a:extLst>
          </p:cNvPr>
          <p:cNvGrpSpPr/>
          <p:nvPr/>
        </p:nvGrpSpPr>
        <p:grpSpPr>
          <a:xfrm>
            <a:off x="3420225" y="4347517"/>
            <a:ext cx="1584121" cy="252000"/>
            <a:chOff x="3440887" y="6093324"/>
            <a:chExt cx="1584121" cy="252000"/>
          </a:xfrm>
        </p:grpSpPr>
        <p:sp>
          <p:nvSpPr>
            <p:cNvPr id="54" name="모서리가 둥근 직사각형 55">
              <a:extLst>
                <a:ext uri="{FF2B5EF4-FFF2-40B4-BE49-F238E27FC236}">
                  <a16:creationId xmlns:a16="http://schemas.microsoft.com/office/drawing/2014/main" id="{63011B34-589E-4C0B-93FE-E2E925133E95}"/>
                </a:ext>
              </a:extLst>
            </p:cNvPr>
            <p:cNvSpPr/>
            <p:nvPr/>
          </p:nvSpPr>
          <p:spPr>
            <a:xfrm>
              <a:off x="3440887" y="6093324"/>
              <a:ext cx="756000" cy="252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확인</a:t>
              </a:r>
            </a:p>
          </p:txBody>
        </p:sp>
        <p:sp>
          <p:nvSpPr>
            <p:cNvPr id="55" name="모서리가 둥근 직사각형 56">
              <a:extLst>
                <a:ext uri="{FF2B5EF4-FFF2-40B4-BE49-F238E27FC236}">
                  <a16:creationId xmlns:a16="http://schemas.microsoft.com/office/drawing/2014/main" id="{C25898AC-B57E-47A7-BD22-4C1EEBFD11A4}"/>
                </a:ext>
              </a:extLst>
            </p:cNvPr>
            <p:cNvSpPr/>
            <p:nvPr/>
          </p:nvSpPr>
          <p:spPr>
            <a:xfrm>
              <a:off x="4269008" y="6093324"/>
              <a:ext cx="756000" cy="25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0242CA5-CF8D-4191-AC48-6D7F887D6D97}"/>
              </a:ext>
            </a:extLst>
          </p:cNvPr>
          <p:cNvSpPr/>
          <p:nvPr/>
        </p:nvSpPr>
        <p:spPr>
          <a:xfrm>
            <a:off x="210832" y="1736638"/>
            <a:ext cx="585417" cy="472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304B72-81C1-4DB4-B2AD-26807672354D}"/>
              </a:ext>
            </a:extLst>
          </p:cNvPr>
          <p:cNvSpPr txBox="1"/>
          <p:nvPr/>
        </p:nvSpPr>
        <p:spPr>
          <a:xfrm>
            <a:off x="313537" y="1646590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과제 출제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7AB0A8A-8886-4BA6-994A-BBD5ED11B782}"/>
                  </a:ext>
                </a:extLst>
              </p14:cNvPr>
              <p14:cNvContentPartPr/>
              <p14:nvPr/>
            </p14:nvContentPartPr>
            <p14:xfrm>
              <a:off x="-569063" y="3280973"/>
              <a:ext cx="1188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7AB0A8A-8886-4BA6-994A-BBD5ED11B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77703" y="3272333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7478CD4-ED2D-4E23-85A9-425CC7093B1F}"/>
                  </a:ext>
                </a:extLst>
              </p14:cNvPr>
              <p14:cNvContentPartPr/>
              <p14:nvPr/>
            </p14:nvContentPartPr>
            <p14:xfrm>
              <a:off x="-200423" y="2218973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7478CD4-ED2D-4E23-85A9-425CC7093B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09063" y="22103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A397691-9298-4AAE-846C-C28F31D7FFDC}"/>
                  </a:ext>
                </a:extLst>
              </p14:cNvPr>
              <p14:cNvContentPartPr/>
              <p14:nvPr/>
            </p14:nvContentPartPr>
            <p14:xfrm>
              <a:off x="726937" y="1571333"/>
              <a:ext cx="30240" cy="572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A397691-9298-4AAE-846C-C28F31D7FF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297" y="1562333"/>
                <a:ext cx="47880" cy="7488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6314185-CA0C-472E-9B6A-2BCF06989414}"/>
              </a:ext>
            </a:extLst>
          </p:cNvPr>
          <p:cNvSpPr txBox="1"/>
          <p:nvPr/>
        </p:nvSpPr>
        <p:spPr>
          <a:xfrm>
            <a:off x="316964" y="1789667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과제 목록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D2C75-C465-43EC-AF61-6D185E6A0F54}"/>
              </a:ext>
            </a:extLst>
          </p:cNvPr>
          <p:cNvSpPr txBox="1"/>
          <p:nvPr/>
        </p:nvSpPr>
        <p:spPr>
          <a:xfrm>
            <a:off x="320076" y="1935117"/>
            <a:ext cx="4892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참고자료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CA9EF9-808A-4568-9EE9-436A34255487}"/>
              </a:ext>
            </a:extLst>
          </p:cNvPr>
          <p:cNvSpPr txBox="1"/>
          <p:nvPr/>
        </p:nvSpPr>
        <p:spPr>
          <a:xfrm>
            <a:off x="323826" y="207281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게시판</a:t>
            </a:r>
            <a:r>
              <a:rPr lang="en-US" altLang="ko-KR" sz="500" dirty="0"/>
              <a:t>/</a:t>
            </a:r>
            <a:r>
              <a:rPr lang="en-US" altLang="ko-KR" sz="500" dirty="0" err="1"/>
              <a:t>QnA</a:t>
            </a:r>
            <a:endParaRPr lang="ko-KR" altLang="en-US" sz="500" dirty="0"/>
          </a:p>
        </p:txBody>
      </p:sp>
      <p:sp>
        <p:nvSpPr>
          <p:cNvPr id="25" name="직사각형 24"/>
          <p:cNvSpPr/>
          <p:nvPr/>
        </p:nvSpPr>
        <p:spPr>
          <a:xfrm>
            <a:off x="858339" y="1742442"/>
            <a:ext cx="126727" cy="165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22302" y="1784141"/>
            <a:ext cx="525940" cy="19287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0E83DD1-C632-468A-8B2A-8B557ED1A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57222"/>
              </p:ext>
            </p:extLst>
          </p:nvPr>
        </p:nvGraphicFramePr>
        <p:xfrm>
          <a:off x="1118378" y="2309525"/>
          <a:ext cx="60969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7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1928962026"/>
                    </a:ext>
                  </a:extLst>
                </a:gridCol>
              </a:tblGrid>
              <a:tr h="213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제출률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마감일 연기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자바를자바라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20.09.10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20.09.10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20.09.16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spc="-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cskim@daum.net</a:t>
                      </a:r>
                      <a:endParaRPr lang="ko-KR" altLang="en-US" sz="800" b="1" spc="-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생산팀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자바 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jdk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관하여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20.02.20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20.09.10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20.09.20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spc="-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1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saengsan@gmail.ccom</a:t>
                      </a:r>
                      <a:endParaRPr lang="ko-KR" altLang="en-US" sz="800" b="1" spc="-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생산팀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924458-E0B1-4488-B1E9-0498AA84E7A6}"/>
              </a:ext>
            </a:extLst>
          </p:cNvPr>
          <p:cNvSpPr/>
          <p:nvPr/>
        </p:nvSpPr>
        <p:spPr>
          <a:xfrm>
            <a:off x="1118378" y="1575544"/>
            <a:ext cx="2301847" cy="249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JAVA</a:t>
            </a:r>
            <a:r>
              <a:rPr lang="ko-KR" altLang="en-US" sz="1100" dirty="0"/>
              <a:t> 활용 </a:t>
            </a:r>
            <a:r>
              <a:rPr lang="en-US" altLang="ko-KR" sz="1100" dirty="0"/>
              <a:t>&gt; </a:t>
            </a:r>
            <a:r>
              <a:rPr lang="ko-KR" altLang="en-US" sz="1100" dirty="0"/>
              <a:t>과제목록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B05346-F03A-43DA-BEB4-0EE74B54B805}"/>
              </a:ext>
            </a:extLst>
          </p:cNvPr>
          <p:cNvGrpSpPr/>
          <p:nvPr/>
        </p:nvGrpSpPr>
        <p:grpSpPr>
          <a:xfrm>
            <a:off x="2542292" y="3981117"/>
            <a:ext cx="3317760" cy="222384"/>
            <a:chOff x="2542292" y="3688570"/>
            <a:chExt cx="3317760" cy="22238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85D2241-E9C6-4405-A1F8-5318F4D87015}"/>
                </a:ext>
              </a:extLst>
            </p:cNvPr>
            <p:cNvSpPr/>
            <p:nvPr/>
          </p:nvSpPr>
          <p:spPr>
            <a:xfrm>
              <a:off x="3108065" y="369474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921AE5E-8A9F-4E19-BC9E-5E59205EB78E}"/>
                </a:ext>
              </a:extLst>
            </p:cNvPr>
            <p:cNvSpPr/>
            <p:nvPr/>
          </p:nvSpPr>
          <p:spPr>
            <a:xfrm>
              <a:off x="3405451" y="369493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39B9C56-5E7E-4FC4-9B7A-5C3B80CEA40A}"/>
                </a:ext>
              </a:extLst>
            </p:cNvPr>
            <p:cNvSpPr/>
            <p:nvPr/>
          </p:nvSpPr>
          <p:spPr>
            <a:xfrm>
              <a:off x="3682826" y="369474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14CE2B9-2671-43DB-9BD9-977820717E27}"/>
                </a:ext>
              </a:extLst>
            </p:cNvPr>
            <p:cNvSpPr/>
            <p:nvPr/>
          </p:nvSpPr>
          <p:spPr>
            <a:xfrm>
              <a:off x="3960201" y="369493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CC23332-7D12-40E8-837E-1FDDDD5AB127}"/>
                </a:ext>
              </a:extLst>
            </p:cNvPr>
            <p:cNvSpPr/>
            <p:nvPr/>
          </p:nvSpPr>
          <p:spPr>
            <a:xfrm>
              <a:off x="4253583" y="369474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FD0A242-5043-44FC-AA65-77341AC1C6CB}"/>
                </a:ext>
              </a:extLst>
            </p:cNvPr>
            <p:cNvSpPr/>
            <p:nvPr/>
          </p:nvSpPr>
          <p:spPr>
            <a:xfrm>
              <a:off x="4530958" y="369493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854908D-E636-46BC-B72D-A0C2BA669C3E}"/>
                </a:ext>
              </a:extLst>
            </p:cNvPr>
            <p:cNvSpPr/>
            <p:nvPr/>
          </p:nvSpPr>
          <p:spPr>
            <a:xfrm>
              <a:off x="4788322" y="369474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E9A526F-F3D8-44CC-A12E-27F5289A98D0}"/>
                </a:ext>
              </a:extLst>
            </p:cNvPr>
            <p:cNvSpPr/>
            <p:nvPr/>
          </p:nvSpPr>
          <p:spPr>
            <a:xfrm>
              <a:off x="5065697" y="369493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22" name="실행 단추: 앞으로 또는 다음으로 이동 2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75C6813-E9F5-4760-BA35-9F5B1627B5AC}"/>
                </a:ext>
              </a:extLst>
            </p:cNvPr>
            <p:cNvSpPr/>
            <p:nvPr/>
          </p:nvSpPr>
          <p:spPr>
            <a:xfrm>
              <a:off x="5372810" y="3694749"/>
              <a:ext cx="216024" cy="216024"/>
            </a:xfrm>
            <a:prstGeom prst="actionButtonForwardNex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실행 단추: 앞으로 또는 다음으로 이동 9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848449C-0244-4FB6-8DCD-672DAF0D6917}"/>
                </a:ext>
              </a:extLst>
            </p:cNvPr>
            <p:cNvSpPr/>
            <p:nvPr/>
          </p:nvSpPr>
          <p:spPr>
            <a:xfrm rot="10800000">
              <a:off x="2797515" y="3688570"/>
              <a:ext cx="216024" cy="216024"/>
            </a:xfrm>
            <a:prstGeom prst="actionButtonForwardNex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끝으로 이동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5CD90B5-FBE0-4B07-A4F8-1A1AC56D414A}"/>
                </a:ext>
              </a:extLst>
            </p:cNvPr>
            <p:cNvSpPr/>
            <p:nvPr/>
          </p:nvSpPr>
          <p:spPr>
            <a:xfrm>
              <a:off x="5650185" y="3694930"/>
              <a:ext cx="209867" cy="216024"/>
            </a:xfrm>
            <a:prstGeom prst="actionButtonEnd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실행 단추: 끝으로 이동 9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CAE529E-CA93-4D3A-BC25-3895C46B8B5C}"/>
                </a:ext>
              </a:extLst>
            </p:cNvPr>
            <p:cNvSpPr/>
            <p:nvPr/>
          </p:nvSpPr>
          <p:spPr>
            <a:xfrm rot="10800000">
              <a:off x="2542292" y="3694930"/>
              <a:ext cx="209867" cy="216024"/>
            </a:xfrm>
            <a:prstGeom prst="actionButtonEnd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5A81C7-CC7A-4B33-8795-343B01A0E46A}"/>
              </a:ext>
            </a:extLst>
          </p:cNvPr>
          <p:cNvSpPr/>
          <p:nvPr/>
        </p:nvSpPr>
        <p:spPr>
          <a:xfrm>
            <a:off x="956081" y="2501266"/>
            <a:ext cx="126727" cy="165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DBDD7E1-7815-4034-9D49-00A817877459}"/>
              </a:ext>
            </a:extLst>
          </p:cNvPr>
          <p:cNvSpPr/>
          <p:nvPr/>
        </p:nvSpPr>
        <p:spPr>
          <a:xfrm>
            <a:off x="1092922" y="2501266"/>
            <a:ext cx="6122356" cy="249782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3C5BD10-551B-4050-B0F4-2A4F915CD89A}"/>
              </a:ext>
            </a:extLst>
          </p:cNvPr>
          <p:cNvSpPr/>
          <p:nvPr/>
        </p:nvSpPr>
        <p:spPr>
          <a:xfrm>
            <a:off x="1118377" y="1935117"/>
            <a:ext cx="6096900" cy="249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  <a:r>
              <a:rPr lang="en-US" altLang="ko-KR" sz="1100" dirty="0"/>
              <a:t>(</a:t>
            </a:r>
            <a:r>
              <a:rPr lang="ko-KR" altLang="en-US" sz="1100" dirty="0"/>
              <a:t>드롭다운</a:t>
            </a:r>
            <a:r>
              <a:rPr lang="en-US" altLang="ko-KR" sz="1100" dirty="0"/>
              <a:t>) </a:t>
            </a:r>
            <a:r>
              <a:rPr lang="ko-KR" altLang="en-US" sz="1100" dirty="0"/>
              <a:t>검색조건 </a:t>
            </a:r>
            <a:r>
              <a:rPr lang="en-US" altLang="ko-KR" sz="1100" dirty="0"/>
              <a:t>: [</a:t>
            </a:r>
            <a:r>
              <a:rPr lang="ko-KR" altLang="en-US" sz="1100" dirty="0"/>
              <a:t>과제명</a:t>
            </a:r>
            <a:r>
              <a:rPr lang="en-US" altLang="ko-KR" sz="1100" dirty="0"/>
              <a:t>/</a:t>
            </a:r>
            <a:r>
              <a:rPr lang="ko-KR" altLang="en-US" sz="1100" dirty="0"/>
              <a:t>출제일</a:t>
            </a:r>
            <a:r>
              <a:rPr lang="en-US" altLang="ko-KR" sz="1100" dirty="0"/>
              <a:t>/</a:t>
            </a:r>
            <a:r>
              <a:rPr lang="ko-KR" altLang="en-US" sz="1100" dirty="0"/>
              <a:t>시작일</a:t>
            </a:r>
            <a:r>
              <a:rPr lang="en-US" altLang="ko-KR" sz="1100" dirty="0"/>
              <a:t>/</a:t>
            </a:r>
            <a:r>
              <a:rPr lang="ko-KR" altLang="en-US" sz="1100" dirty="0"/>
              <a:t>마감일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04" name="모서리가 둥근 직사각형 55">
            <a:extLst>
              <a:ext uri="{FF2B5EF4-FFF2-40B4-BE49-F238E27FC236}">
                <a16:creationId xmlns:a16="http://schemas.microsoft.com/office/drawing/2014/main" id="{BA10DA36-6F4E-4656-A7BC-FBFB554F772A}"/>
              </a:ext>
            </a:extLst>
          </p:cNvPr>
          <p:cNvSpPr/>
          <p:nvPr/>
        </p:nvSpPr>
        <p:spPr>
          <a:xfrm>
            <a:off x="6660530" y="2547317"/>
            <a:ext cx="444131" cy="1766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연장</a:t>
            </a:r>
          </a:p>
        </p:txBody>
      </p:sp>
      <p:sp>
        <p:nvSpPr>
          <p:cNvPr id="105" name="모서리가 둥근 직사각형 55">
            <a:extLst>
              <a:ext uri="{FF2B5EF4-FFF2-40B4-BE49-F238E27FC236}">
                <a16:creationId xmlns:a16="http://schemas.microsoft.com/office/drawing/2014/main" id="{0283A970-D8B0-4638-B69E-21D12D1E8796}"/>
              </a:ext>
            </a:extLst>
          </p:cNvPr>
          <p:cNvSpPr/>
          <p:nvPr/>
        </p:nvSpPr>
        <p:spPr>
          <a:xfrm>
            <a:off x="6660529" y="2787332"/>
            <a:ext cx="444131" cy="1766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연장</a:t>
            </a:r>
          </a:p>
        </p:txBody>
      </p:sp>
      <p:sp>
        <p:nvSpPr>
          <p:cNvPr id="106" name="모서리가 둥근 직사각형 55">
            <a:extLst>
              <a:ext uri="{FF2B5EF4-FFF2-40B4-BE49-F238E27FC236}">
                <a16:creationId xmlns:a16="http://schemas.microsoft.com/office/drawing/2014/main" id="{86B3719D-7B53-46FB-A31C-5DAAE856F9B2}"/>
              </a:ext>
            </a:extLst>
          </p:cNvPr>
          <p:cNvSpPr/>
          <p:nvPr/>
        </p:nvSpPr>
        <p:spPr>
          <a:xfrm>
            <a:off x="6660352" y="2998408"/>
            <a:ext cx="444131" cy="1766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연장</a:t>
            </a:r>
          </a:p>
        </p:txBody>
      </p:sp>
      <p:sp>
        <p:nvSpPr>
          <p:cNvPr id="107" name="모서리가 둥근 직사각형 55">
            <a:extLst>
              <a:ext uri="{FF2B5EF4-FFF2-40B4-BE49-F238E27FC236}">
                <a16:creationId xmlns:a16="http://schemas.microsoft.com/office/drawing/2014/main" id="{566B54B2-229F-49F8-BD15-3E850F4B1B22}"/>
              </a:ext>
            </a:extLst>
          </p:cNvPr>
          <p:cNvSpPr/>
          <p:nvPr/>
        </p:nvSpPr>
        <p:spPr>
          <a:xfrm>
            <a:off x="6660351" y="3238423"/>
            <a:ext cx="444131" cy="1766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연장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C0DC939-5135-493B-9796-D1EE619AE09D}"/>
              </a:ext>
            </a:extLst>
          </p:cNvPr>
          <p:cNvSpPr/>
          <p:nvPr/>
        </p:nvSpPr>
        <p:spPr>
          <a:xfrm>
            <a:off x="6482926" y="3198331"/>
            <a:ext cx="127148" cy="165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3DBD8C-8BBA-48C3-867A-B524AA8688B1}"/>
              </a:ext>
            </a:extLst>
          </p:cNvPr>
          <p:cNvSpPr/>
          <p:nvPr/>
        </p:nvSpPr>
        <p:spPr>
          <a:xfrm>
            <a:off x="6619767" y="3198331"/>
            <a:ext cx="544084" cy="249782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CFEE9CD-3EA1-478B-AF5C-901D25967F10}"/>
              </a:ext>
            </a:extLst>
          </p:cNvPr>
          <p:cNvGrpSpPr/>
          <p:nvPr/>
        </p:nvGrpSpPr>
        <p:grpSpPr>
          <a:xfrm>
            <a:off x="7600607" y="1989428"/>
            <a:ext cx="3025845" cy="438582"/>
            <a:chOff x="6660232" y="1752711"/>
            <a:chExt cx="2912647" cy="43858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0BE4C24-A7F4-4320-A320-875D699D3D17}"/>
                </a:ext>
              </a:extLst>
            </p:cNvPr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3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642B9E1-D204-479F-A3D5-713B3603C307}"/>
                </a:ext>
              </a:extLst>
            </p:cNvPr>
            <p:cNvSpPr txBox="1"/>
            <p:nvPr/>
          </p:nvSpPr>
          <p:spPr>
            <a:xfrm>
              <a:off x="6804231" y="1752711"/>
              <a:ext cx="276864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 err="1">
                  <a:latin typeface="+mn-ea"/>
                </a:rPr>
                <a:t>연장클릭시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과제 최대 </a:t>
              </a:r>
              <a:r>
                <a:rPr lang="en-US" altLang="ko-KR" sz="1000" dirty="0">
                  <a:latin typeface="+mn-ea"/>
                </a:rPr>
                <a:t>3</a:t>
              </a:r>
              <a:r>
                <a:rPr lang="ko-KR" altLang="en-US" sz="1000" dirty="0">
                  <a:latin typeface="+mn-ea"/>
                </a:rPr>
                <a:t>회 연장 </a:t>
              </a:r>
              <a:r>
                <a:rPr lang="en-US" altLang="ko-KR" sz="1000" dirty="0">
                  <a:latin typeface="+mn-ea"/>
                </a:rPr>
                <a:t>1</a:t>
              </a:r>
              <a:r>
                <a:rPr lang="ko-KR" altLang="en-US" sz="1000" dirty="0">
                  <a:latin typeface="+mn-ea"/>
                </a:rPr>
                <a:t>회에 </a:t>
              </a:r>
              <a:r>
                <a:rPr lang="en-US" altLang="ko-KR" sz="1000" dirty="0">
                  <a:latin typeface="+mn-ea"/>
                </a:rPr>
                <a:t>3</a:t>
              </a:r>
              <a:r>
                <a:rPr lang="ko-KR" altLang="en-US" sz="1000" dirty="0">
                  <a:latin typeface="+mn-ea"/>
                </a:rPr>
                <a:t>일</a:t>
              </a:r>
              <a:endParaRPr lang="en-US" altLang="ko-KR" sz="1000" dirty="0">
                <a:latin typeface="+mn-ea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217E9B-4C74-4DD0-BCA2-01A085C3A491}"/>
              </a:ext>
            </a:extLst>
          </p:cNvPr>
          <p:cNvSpPr/>
          <p:nvPr/>
        </p:nvSpPr>
        <p:spPr>
          <a:xfrm>
            <a:off x="3975666" y="2576748"/>
            <a:ext cx="871812" cy="1251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80%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2DACCF-BEC3-4EB2-BA1B-5D5487331F84}"/>
              </a:ext>
            </a:extLst>
          </p:cNvPr>
          <p:cNvSpPr/>
          <p:nvPr/>
        </p:nvSpPr>
        <p:spPr>
          <a:xfrm>
            <a:off x="4664764" y="2576749"/>
            <a:ext cx="195268" cy="1251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1ACE134-9EA8-4185-930E-DB40A290E7C6}"/>
              </a:ext>
            </a:extLst>
          </p:cNvPr>
          <p:cNvSpPr/>
          <p:nvPr/>
        </p:nvSpPr>
        <p:spPr>
          <a:xfrm>
            <a:off x="3975964" y="2801249"/>
            <a:ext cx="871812" cy="1251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80%</a:t>
            </a:r>
            <a:endParaRPr lang="ko-KR" altLang="en-US" sz="9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EFE320B-A590-4419-B281-F902A36F58BB}"/>
              </a:ext>
            </a:extLst>
          </p:cNvPr>
          <p:cNvSpPr/>
          <p:nvPr/>
        </p:nvSpPr>
        <p:spPr>
          <a:xfrm>
            <a:off x="4665062" y="2801250"/>
            <a:ext cx="195268" cy="1251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339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D9FA49F-018E-413D-80F8-7CF327AE4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1" y="1121608"/>
            <a:ext cx="7148812" cy="46624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570" y="133918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과제확인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1294" y="387077"/>
            <a:ext cx="3221043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Main&gt;</a:t>
            </a:r>
            <a:r>
              <a:rPr lang="ko-KR" altLang="en-US" sz="900" dirty="0">
                <a:solidFill>
                  <a:schemeClr val="tx1"/>
                </a:solidFill>
              </a:rPr>
              <a:t>내 수업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</a:rPr>
              <a:t>과제목록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</a:rPr>
              <a:t>과제확인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9887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KM0113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594530" y="1121608"/>
            <a:ext cx="3025845" cy="246221"/>
            <a:chOff x="6660232" y="1752711"/>
            <a:chExt cx="2912647" cy="246221"/>
          </a:xfrm>
        </p:grpSpPr>
        <p:sp>
          <p:nvSpPr>
            <p:cNvPr id="17" name="직사각형 16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04231" y="1752711"/>
              <a:ext cx="276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과제목록 클릭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600755" y="1440403"/>
            <a:ext cx="3025845" cy="438582"/>
            <a:chOff x="6660232" y="1752711"/>
            <a:chExt cx="2912647" cy="438582"/>
          </a:xfrm>
        </p:grpSpPr>
        <p:sp>
          <p:nvSpPr>
            <p:cNvPr id="82" name="직사각형 81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04231" y="1752711"/>
              <a:ext cx="276864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제출 과제 행 </a:t>
              </a:r>
              <a:r>
                <a:rPr lang="ko-KR" altLang="en-US" sz="1000" b="1" dirty="0" err="1">
                  <a:latin typeface="+mn-ea"/>
                </a:rPr>
                <a:t>클릭시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해당 제출과제 상세로 이동</a:t>
              </a:r>
              <a:r>
                <a:rPr lang="en-US" altLang="ko-KR" sz="1000" dirty="0">
                  <a:latin typeface="+mn-ea"/>
                </a:rPr>
                <a:t>(KM0203)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F7BFB-671D-4F8B-81AA-350861916CD9}"/>
              </a:ext>
            </a:extLst>
          </p:cNvPr>
          <p:cNvSpPr/>
          <p:nvPr/>
        </p:nvSpPr>
        <p:spPr>
          <a:xfrm>
            <a:off x="323826" y="1470501"/>
            <a:ext cx="53948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0B70-94B9-435D-837D-FCAE0C1FB7E2}"/>
              </a:ext>
            </a:extLst>
          </p:cNvPr>
          <p:cNvSpPr txBox="1"/>
          <p:nvPr/>
        </p:nvSpPr>
        <p:spPr>
          <a:xfrm>
            <a:off x="290776" y="3170128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강의등록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C59EDE-BC89-443D-905D-E764B8578F80}"/>
              </a:ext>
            </a:extLst>
          </p:cNvPr>
          <p:cNvSpPr txBox="1"/>
          <p:nvPr/>
        </p:nvSpPr>
        <p:spPr>
          <a:xfrm>
            <a:off x="265647" y="1507533"/>
            <a:ext cx="4812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JAVA</a:t>
            </a:r>
            <a:r>
              <a:rPr lang="ko-KR" altLang="en-US" sz="500" dirty="0"/>
              <a:t> 활용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B437BE-10C8-4856-8B0C-C7F2B4B163C8}"/>
              </a:ext>
            </a:extLst>
          </p:cNvPr>
          <p:cNvSpPr txBox="1"/>
          <p:nvPr/>
        </p:nvSpPr>
        <p:spPr>
          <a:xfrm>
            <a:off x="269455" y="2223457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빅 데이터 분석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3B53BE-F005-45DE-83C8-423BC5A56D76}"/>
              </a:ext>
            </a:extLst>
          </p:cNvPr>
          <p:cNvSpPr txBox="1"/>
          <p:nvPr/>
        </p:nvSpPr>
        <p:spPr>
          <a:xfrm>
            <a:off x="280889" y="2407472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3</a:t>
            </a:r>
            <a:endParaRPr lang="ko-KR" altLang="en-US" sz="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59363A-DDF3-4F88-B925-35BECE19A99D}"/>
              </a:ext>
            </a:extLst>
          </p:cNvPr>
          <p:cNvSpPr txBox="1"/>
          <p:nvPr/>
        </p:nvSpPr>
        <p:spPr>
          <a:xfrm>
            <a:off x="272922" y="2561596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4</a:t>
            </a:r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0E43ED-1AD0-4A19-A49B-1886270B823C}"/>
              </a:ext>
            </a:extLst>
          </p:cNvPr>
          <p:cNvSpPr txBox="1"/>
          <p:nvPr/>
        </p:nvSpPr>
        <p:spPr>
          <a:xfrm>
            <a:off x="296357" y="2997235"/>
            <a:ext cx="5918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/>
              <a:t>모든강의</a:t>
            </a:r>
            <a:r>
              <a:rPr lang="ko-KR" altLang="en-US" sz="500" dirty="0"/>
              <a:t> 관리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4D879-0CEA-46CC-BDF5-F8317821E9B5}"/>
              </a:ext>
            </a:extLst>
          </p:cNvPr>
          <p:cNvSpPr txBox="1"/>
          <p:nvPr/>
        </p:nvSpPr>
        <p:spPr>
          <a:xfrm>
            <a:off x="277999" y="2707877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시험출제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35086C-AAF9-4912-A8E4-1462BB0A719D}"/>
              </a:ext>
            </a:extLst>
          </p:cNvPr>
          <p:cNvSpPr txBox="1"/>
          <p:nvPr/>
        </p:nvSpPr>
        <p:spPr>
          <a:xfrm>
            <a:off x="269715" y="2850954"/>
            <a:ext cx="4443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?????????</a:t>
            </a:r>
            <a:endParaRPr lang="ko-KR" altLang="en-US" sz="5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17943F-377D-434A-8BF4-59B2DC697311}"/>
              </a:ext>
            </a:extLst>
          </p:cNvPr>
          <p:cNvSpPr/>
          <p:nvPr/>
        </p:nvSpPr>
        <p:spPr>
          <a:xfrm>
            <a:off x="6660530" y="1129858"/>
            <a:ext cx="163604" cy="158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F4B44-0C04-42D4-B16E-B978AE68E20D}"/>
              </a:ext>
            </a:extLst>
          </p:cNvPr>
          <p:cNvSpPr txBox="1"/>
          <p:nvPr/>
        </p:nvSpPr>
        <p:spPr>
          <a:xfrm>
            <a:off x="1711295" y="109077"/>
            <a:ext cx="100811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수업시스템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302EE7-F864-4037-ADFD-F8136D47D41B}"/>
              </a:ext>
            </a:extLst>
          </p:cNvPr>
          <p:cNvGrpSpPr/>
          <p:nvPr/>
        </p:nvGrpSpPr>
        <p:grpSpPr>
          <a:xfrm>
            <a:off x="3420225" y="5449405"/>
            <a:ext cx="1584121" cy="252000"/>
            <a:chOff x="3440887" y="6093324"/>
            <a:chExt cx="1584121" cy="252000"/>
          </a:xfrm>
        </p:grpSpPr>
        <p:sp>
          <p:nvSpPr>
            <p:cNvPr id="54" name="모서리가 둥근 직사각형 55">
              <a:extLst>
                <a:ext uri="{FF2B5EF4-FFF2-40B4-BE49-F238E27FC236}">
                  <a16:creationId xmlns:a16="http://schemas.microsoft.com/office/drawing/2014/main" id="{63011B34-589E-4C0B-93FE-E2E925133E95}"/>
                </a:ext>
              </a:extLst>
            </p:cNvPr>
            <p:cNvSpPr/>
            <p:nvPr/>
          </p:nvSpPr>
          <p:spPr>
            <a:xfrm>
              <a:off x="3440887" y="6093324"/>
              <a:ext cx="756000" cy="252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확인</a:t>
              </a:r>
            </a:p>
          </p:txBody>
        </p:sp>
        <p:sp>
          <p:nvSpPr>
            <p:cNvPr id="55" name="모서리가 둥근 직사각형 56">
              <a:extLst>
                <a:ext uri="{FF2B5EF4-FFF2-40B4-BE49-F238E27FC236}">
                  <a16:creationId xmlns:a16="http://schemas.microsoft.com/office/drawing/2014/main" id="{C25898AC-B57E-47A7-BD22-4C1EEBFD11A4}"/>
                </a:ext>
              </a:extLst>
            </p:cNvPr>
            <p:cNvSpPr/>
            <p:nvPr/>
          </p:nvSpPr>
          <p:spPr>
            <a:xfrm>
              <a:off x="4269008" y="6093324"/>
              <a:ext cx="756000" cy="25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0242CA5-CF8D-4191-AC48-6D7F887D6D97}"/>
              </a:ext>
            </a:extLst>
          </p:cNvPr>
          <p:cNvSpPr/>
          <p:nvPr/>
        </p:nvSpPr>
        <p:spPr>
          <a:xfrm>
            <a:off x="210832" y="1736638"/>
            <a:ext cx="585417" cy="472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304B72-81C1-4DB4-B2AD-26807672354D}"/>
              </a:ext>
            </a:extLst>
          </p:cNvPr>
          <p:cNvSpPr txBox="1"/>
          <p:nvPr/>
        </p:nvSpPr>
        <p:spPr>
          <a:xfrm>
            <a:off x="313537" y="1646590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과제 출제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7AB0A8A-8886-4BA6-994A-BBD5ED11B782}"/>
                  </a:ext>
                </a:extLst>
              </p14:cNvPr>
              <p14:cNvContentPartPr/>
              <p14:nvPr/>
            </p14:nvContentPartPr>
            <p14:xfrm>
              <a:off x="-569063" y="3280973"/>
              <a:ext cx="1188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7AB0A8A-8886-4BA6-994A-BBD5ED11B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77703" y="3272333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7478CD4-ED2D-4E23-85A9-425CC7093B1F}"/>
                  </a:ext>
                </a:extLst>
              </p14:cNvPr>
              <p14:cNvContentPartPr/>
              <p14:nvPr/>
            </p14:nvContentPartPr>
            <p14:xfrm>
              <a:off x="-200423" y="2218973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7478CD4-ED2D-4E23-85A9-425CC7093B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09063" y="22103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A397691-9298-4AAE-846C-C28F31D7FFDC}"/>
                  </a:ext>
                </a:extLst>
              </p14:cNvPr>
              <p14:cNvContentPartPr/>
              <p14:nvPr/>
            </p14:nvContentPartPr>
            <p14:xfrm>
              <a:off x="726937" y="1571333"/>
              <a:ext cx="30240" cy="572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A397691-9298-4AAE-846C-C28F31D7FF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297" y="1562333"/>
                <a:ext cx="47880" cy="7488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6314185-CA0C-472E-9B6A-2BCF06989414}"/>
              </a:ext>
            </a:extLst>
          </p:cNvPr>
          <p:cNvSpPr txBox="1"/>
          <p:nvPr/>
        </p:nvSpPr>
        <p:spPr>
          <a:xfrm>
            <a:off x="316964" y="1789667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과제 목록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D2C75-C465-43EC-AF61-6D185E6A0F54}"/>
              </a:ext>
            </a:extLst>
          </p:cNvPr>
          <p:cNvSpPr txBox="1"/>
          <p:nvPr/>
        </p:nvSpPr>
        <p:spPr>
          <a:xfrm>
            <a:off x="320076" y="1935117"/>
            <a:ext cx="4892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참고자료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CA9EF9-808A-4568-9EE9-436A34255487}"/>
              </a:ext>
            </a:extLst>
          </p:cNvPr>
          <p:cNvSpPr txBox="1"/>
          <p:nvPr/>
        </p:nvSpPr>
        <p:spPr>
          <a:xfrm>
            <a:off x="323826" y="207281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게시판</a:t>
            </a:r>
            <a:r>
              <a:rPr lang="en-US" altLang="ko-KR" sz="500" dirty="0"/>
              <a:t>/</a:t>
            </a:r>
            <a:r>
              <a:rPr lang="en-US" altLang="ko-KR" sz="500" dirty="0" err="1"/>
              <a:t>QnA</a:t>
            </a:r>
            <a:endParaRPr lang="ko-KR" altLang="en-US" sz="500" dirty="0"/>
          </a:p>
        </p:txBody>
      </p:sp>
      <p:sp>
        <p:nvSpPr>
          <p:cNvPr id="25" name="직사각형 24"/>
          <p:cNvSpPr/>
          <p:nvPr/>
        </p:nvSpPr>
        <p:spPr>
          <a:xfrm>
            <a:off x="858339" y="1742442"/>
            <a:ext cx="126727" cy="165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22302" y="1784141"/>
            <a:ext cx="525940" cy="19287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0E83DD1-C632-468A-8B2A-8B557ED1A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9363"/>
              </p:ext>
            </p:extLst>
          </p:nvPr>
        </p:nvGraphicFramePr>
        <p:xfrm>
          <a:off x="1118378" y="3627437"/>
          <a:ext cx="6122360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208">
                  <a:extLst>
                    <a:ext uri="{9D8B030D-6E8A-4147-A177-3AD203B41FA5}">
                      <a16:colId xmlns:a16="http://schemas.microsoft.com/office/drawing/2014/main" val="422269566"/>
                    </a:ext>
                  </a:extLst>
                </a:gridCol>
              </a:tblGrid>
              <a:tr h="187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학번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제출일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확인여부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cskim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김철수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pc="-1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010-000-0000</a:t>
                      </a:r>
                      <a:endParaRPr lang="ko-KR" altLang="en-US" sz="700" b="1" spc="-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cskim@daum.net</a:t>
                      </a:r>
                      <a:endParaRPr lang="ko-KR" altLang="en-US" sz="800" b="1" spc="-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1" spc="-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sslee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이생산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pc="-1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010-000-0000</a:t>
                      </a:r>
                      <a:endParaRPr lang="ko-KR" altLang="en-US" sz="700" b="1" spc="-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1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saengsan@gmail.ccom</a:t>
                      </a:r>
                      <a:endParaRPr lang="ko-KR" altLang="en-US" sz="800" b="1" spc="-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b="1" spc="-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924458-E0B1-4488-B1E9-0498AA84E7A6}"/>
              </a:ext>
            </a:extLst>
          </p:cNvPr>
          <p:cNvSpPr/>
          <p:nvPr/>
        </p:nvSpPr>
        <p:spPr>
          <a:xfrm>
            <a:off x="1118378" y="1575544"/>
            <a:ext cx="2564448" cy="249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JAVA</a:t>
            </a:r>
            <a:r>
              <a:rPr lang="ko-KR" altLang="en-US" sz="1100" dirty="0"/>
              <a:t> 활용 </a:t>
            </a:r>
            <a:r>
              <a:rPr lang="en-US" altLang="ko-KR" sz="1100" dirty="0"/>
              <a:t>&gt; </a:t>
            </a:r>
            <a:r>
              <a:rPr lang="ko-KR" altLang="en-US" sz="1100" dirty="0"/>
              <a:t>과제목록 </a:t>
            </a:r>
            <a:r>
              <a:rPr lang="en-US" altLang="ko-KR" sz="1100" dirty="0"/>
              <a:t>&gt; </a:t>
            </a:r>
            <a:r>
              <a:rPr lang="ko-KR" altLang="en-US" sz="1100" dirty="0"/>
              <a:t>특정과제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B05346-F03A-43DA-BEB4-0EE74B54B805}"/>
              </a:ext>
            </a:extLst>
          </p:cNvPr>
          <p:cNvGrpSpPr/>
          <p:nvPr/>
        </p:nvGrpSpPr>
        <p:grpSpPr>
          <a:xfrm>
            <a:off x="2542292" y="5083005"/>
            <a:ext cx="3317760" cy="222384"/>
            <a:chOff x="2542292" y="3688570"/>
            <a:chExt cx="3317760" cy="22238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85D2241-E9C6-4405-A1F8-5318F4D87015}"/>
                </a:ext>
              </a:extLst>
            </p:cNvPr>
            <p:cNvSpPr/>
            <p:nvPr/>
          </p:nvSpPr>
          <p:spPr>
            <a:xfrm>
              <a:off x="3108065" y="369474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921AE5E-8A9F-4E19-BC9E-5E59205EB78E}"/>
                </a:ext>
              </a:extLst>
            </p:cNvPr>
            <p:cNvSpPr/>
            <p:nvPr/>
          </p:nvSpPr>
          <p:spPr>
            <a:xfrm>
              <a:off x="3405451" y="369493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39B9C56-5E7E-4FC4-9B7A-5C3B80CEA40A}"/>
                </a:ext>
              </a:extLst>
            </p:cNvPr>
            <p:cNvSpPr/>
            <p:nvPr/>
          </p:nvSpPr>
          <p:spPr>
            <a:xfrm>
              <a:off x="3682826" y="369474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14CE2B9-2671-43DB-9BD9-977820717E27}"/>
                </a:ext>
              </a:extLst>
            </p:cNvPr>
            <p:cNvSpPr/>
            <p:nvPr/>
          </p:nvSpPr>
          <p:spPr>
            <a:xfrm>
              <a:off x="3960201" y="369493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CC23332-7D12-40E8-837E-1FDDDD5AB127}"/>
                </a:ext>
              </a:extLst>
            </p:cNvPr>
            <p:cNvSpPr/>
            <p:nvPr/>
          </p:nvSpPr>
          <p:spPr>
            <a:xfrm>
              <a:off x="4253583" y="369474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FD0A242-5043-44FC-AA65-77341AC1C6CB}"/>
                </a:ext>
              </a:extLst>
            </p:cNvPr>
            <p:cNvSpPr/>
            <p:nvPr/>
          </p:nvSpPr>
          <p:spPr>
            <a:xfrm>
              <a:off x="4530958" y="369493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854908D-E636-46BC-B72D-A0C2BA669C3E}"/>
                </a:ext>
              </a:extLst>
            </p:cNvPr>
            <p:cNvSpPr/>
            <p:nvPr/>
          </p:nvSpPr>
          <p:spPr>
            <a:xfrm>
              <a:off x="4788322" y="369474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E9A526F-F3D8-44CC-A12E-27F5289A98D0}"/>
                </a:ext>
              </a:extLst>
            </p:cNvPr>
            <p:cNvSpPr/>
            <p:nvPr/>
          </p:nvSpPr>
          <p:spPr>
            <a:xfrm>
              <a:off x="5065697" y="369493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22" name="실행 단추: 앞으로 또는 다음으로 이동 2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75C6813-E9F5-4760-BA35-9F5B1627B5AC}"/>
                </a:ext>
              </a:extLst>
            </p:cNvPr>
            <p:cNvSpPr/>
            <p:nvPr/>
          </p:nvSpPr>
          <p:spPr>
            <a:xfrm>
              <a:off x="5372810" y="3694749"/>
              <a:ext cx="216024" cy="216024"/>
            </a:xfrm>
            <a:prstGeom prst="actionButtonForwardNex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실행 단추: 앞으로 또는 다음으로 이동 9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848449C-0244-4FB6-8DCD-672DAF0D6917}"/>
                </a:ext>
              </a:extLst>
            </p:cNvPr>
            <p:cNvSpPr/>
            <p:nvPr/>
          </p:nvSpPr>
          <p:spPr>
            <a:xfrm rot="10800000">
              <a:off x="2797515" y="3688570"/>
              <a:ext cx="216024" cy="216024"/>
            </a:xfrm>
            <a:prstGeom prst="actionButtonForwardNex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끝으로 이동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5CD90B5-FBE0-4B07-A4F8-1A1AC56D414A}"/>
                </a:ext>
              </a:extLst>
            </p:cNvPr>
            <p:cNvSpPr/>
            <p:nvPr/>
          </p:nvSpPr>
          <p:spPr>
            <a:xfrm>
              <a:off x="5650185" y="3694930"/>
              <a:ext cx="209867" cy="216024"/>
            </a:xfrm>
            <a:prstGeom prst="actionButtonEnd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실행 단추: 끝으로 이동 9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CAE529E-CA93-4D3A-BC25-3895C46B8B5C}"/>
                </a:ext>
              </a:extLst>
            </p:cNvPr>
            <p:cNvSpPr/>
            <p:nvPr/>
          </p:nvSpPr>
          <p:spPr>
            <a:xfrm rot="10800000">
              <a:off x="2542292" y="3694930"/>
              <a:ext cx="209867" cy="216024"/>
            </a:xfrm>
            <a:prstGeom prst="actionButtonEnd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5A81C7-CC7A-4B33-8795-343B01A0E46A}"/>
              </a:ext>
            </a:extLst>
          </p:cNvPr>
          <p:cNvSpPr/>
          <p:nvPr/>
        </p:nvSpPr>
        <p:spPr>
          <a:xfrm>
            <a:off x="956081" y="4059486"/>
            <a:ext cx="126727" cy="165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DBDD7E1-7815-4034-9D49-00A817877459}"/>
              </a:ext>
            </a:extLst>
          </p:cNvPr>
          <p:cNvSpPr/>
          <p:nvPr/>
        </p:nvSpPr>
        <p:spPr>
          <a:xfrm>
            <a:off x="1092922" y="4159356"/>
            <a:ext cx="6122356" cy="332178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3C5BD10-551B-4050-B0F4-2A4F915CD89A}"/>
              </a:ext>
            </a:extLst>
          </p:cNvPr>
          <p:cNvSpPr/>
          <p:nvPr/>
        </p:nvSpPr>
        <p:spPr>
          <a:xfrm>
            <a:off x="1118377" y="3267397"/>
            <a:ext cx="6096900" cy="249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  <a:r>
              <a:rPr lang="en-US" altLang="ko-KR" sz="1100" dirty="0"/>
              <a:t>(</a:t>
            </a:r>
            <a:r>
              <a:rPr lang="ko-KR" altLang="en-US" sz="1100" dirty="0"/>
              <a:t>드롭다운</a:t>
            </a:r>
            <a:r>
              <a:rPr lang="en-US" altLang="ko-KR" sz="1100" dirty="0"/>
              <a:t>) </a:t>
            </a:r>
            <a:r>
              <a:rPr lang="ko-KR" altLang="en-US" sz="1100" dirty="0"/>
              <a:t>검색조건 </a:t>
            </a:r>
            <a:r>
              <a:rPr lang="en-US" altLang="ko-KR" sz="1100" dirty="0"/>
              <a:t>: [</a:t>
            </a:r>
            <a:r>
              <a:rPr lang="ko-KR" altLang="en-US" sz="1100" dirty="0"/>
              <a:t>성명</a:t>
            </a:r>
            <a:r>
              <a:rPr lang="en-US" altLang="ko-KR" sz="1100" dirty="0"/>
              <a:t>/</a:t>
            </a:r>
            <a:r>
              <a:rPr lang="ko-KR" altLang="en-US" sz="1100" dirty="0"/>
              <a:t>학번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DFA359-DDDA-44D9-871A-9E21640B7F0B}"/>
              </a:ext>
            </a:extLst>
          </p:cNvPr>
          <p:cNvSpPr/>
          <p:nvPr/>
        </p:nvSpPr>
        <p:spPr>
          <a:xfrm>
            <a:off x="1133265" y="5073943"/>
            <a:ext cx="1345534" cy="2734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일괄파일다운로드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B1C6706-FB6F-4CF7-AEDE-068553267040}"/>
              </a:ext>
            </a:extLst>
          </p:cNvPr>
          <p:cNvSpPr/>
          <p:nvPr/>
        </p:nvSpPr>
        <p:spPr>
          <a:xfrm>
            <a:off x="5921403" y="5031806"/>
            <a:ext cx="1345534" cy="2734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일괄과제인쇄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65BE20-FCBE-4EF4-8B9D-4FA5254370D1}"/>
              </a:ext>
            </a:extLst>
          </p:cNvPr>
          <p:cNvSpPr/>
          <p:nvPr/>
        </p:nvSpPr>
        <p:spPr>
          <a:xfrm>
            <a:off x="1118377" y="1907726"/>
            <a:ext cx="4586190" cy="31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과제명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C4AA86-E66A-492E-B070-826248E58BDE}"/>
              </a:ext>
            </a:extLst>
          </p:cNvPr>
          <p:cNvSpPr/>
          <p:nvPr/>
        </p:nvSpPr>
        <p:spPr>
          <a:xfrm>
            <a:off x="1118377" y="2334987"/>
            <a:ext cx="6096900" cy="788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해당과제 내용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B1FB4CF-F459-4CE9-B26A-C0468AF43957}"/>
              </a:ext>
            </a:extLst>
          </p:cNvPr>
          <p:cNvSpPr/>
          <p:nvPr/>
        </p:nvSpPr>
        <p:spPr>
          <a:xfrm>
            <a:off x="6660531" y="1604384"/>
            <a:ext cx="529292" cy="211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538BE8-1B5C-42CF-BF06-4BF7E9C22ECD}"/>
              </a:ext>
            </a:extLst>
          </p:cNvPr>
          <p:cNvGrpSpPr/>
          <p:nvPr/>
        </p:nvGrpSpPr>
        <p:grpSpPr>
          <a:xfrm>
            <a:off x="5013545" y="1596132"/>
            <a:ext cx="790200" cy="456120"/>
            <a:chOff x="5013545" y="1596132"/>
            <a:chExt cx="790200" cy="456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F285EEB-C14A-4581-B6AF-49E4B424B3ED}"/>
                    </a:ext>
                  </a:extLst>
                </p14:cNvPr>
                <p14:cNvContentPartPr/>
                <p14:nvPr/>
              </p14:nvContentPartPr>
              <p14:xfrm>
                <a:off x="5013545" y="1752732"/>
                <a:ext cx="200160" cy="2995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F285EEB-C14A-4581-B6AF-49E4B424B3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1385" y="1750932"/>
                  <a:ext cx="204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8835184-41EC-4C55-9F16-285CCC024B58}"/>
                    </a:ext>
                  </a:extLst>
                </p14:cNvPr>
                <p14:cNvContentPartPr/>
                <p14:nvPr/>
              </p14:nvContentPartPr>
              <p14:xfrm>
                <a:off x="5274545" y="1678572"/>
                <a:ext cx="83160" cy="370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8835184-41EC-4C55-9F16-285CCC024B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72385" y="1676412"/>
                  <a:ext cx="87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0BCCA61-F411-4E58-AAE8-8249A860C494}"/>
                    </a:ext>
                  </a:extLst>
                </p14:cNvPr>
                <p14:cNvContentPartPr/>
                <p14:nvPr/>
              </p14:nvContentPartPr>
              <p14:xfrm>
                <a:off x="5281385" y="1697292"/>
                <a:ext cx="87480" cy="799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0BCCA61-F411-4E58-AAE8-8249A860C4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79585" y="1695132"/>
                  <a:ext cx="91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DDA4895-4DF0-4505-AB23-1096731B35D3}"/>
                    </a:ext>
                  </a:extLst>
                </p14:cNvPr>
                <p14:cNvContentPartPr/>
                <p14:nvPr/>
              </p14:nvContentPartPr>
              <p14:xfrm>
                <a:off x="5325305" y="1786212"/>
                <a:ext cx="72000" cy="42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DDA4895-4DF0-4505-AB23-1096731B35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23505" y="1784412"/>
                  <a:ext cx="76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2D354B8-D7B2-4044-B208-8A5E75FD12CE}"/>
                    </a:ext>
                  </a:extLst>
                </p14:cNvPr>
                <p14:cNvContentPartPr/>
                <p14:nvPr/>
              </p14:nvContentPartPr>
              <p14:xfrm>
                <a:off x="5401265" y="1659492"/>
                <a:ext cx="109440" cy="1087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2D354B8-D7B2-4044-B208-8A5E75FD12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99105" y="1657332"/>
                  <a:ext cx="113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A90F9C2-A3FF-4106-BC99-2F35204AE463}"/>
                    </a:ext>
                  </a:extLst>
                </p14:cNvPr>
                <p14:cNvContentPartPr/>
                <p14:nvPr/>
              </p14:nvContentPartPr>
              <p14:xfrm>
                <a:off x="5495225" y="1755612"/>
                <a:ext cx="47880" cy="766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A90F9C2-A3FF-4106-BC99-2F35204AE4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93065" y="1753452"/>
                  <a:ext cx="51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B18A030-F3A9-4873-8F62-5323439DECE0}"/>
                    </a:ext>
                  </a:extLst>
                </p14:cNvPr>
                <p14:cNvContentPartPr/>
                <p14:nvPr/>
              </p14:nvContentPartPr>
              <p14:xfrm>
                <a:off x="5516105" y="1768212"/>
                <a:ext cx="21600" cy="388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B18A030-F3A9-4873-8F62-5323439DEC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3945" y="1766052"/>
                  <a:ext cx="25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9343417-EF68-4067-9A09-893E7C1A344D}"/>
                    </a:ext>
                  </a:extLst>
                </p14:cNvPr>
                <p14:cNvContentPartPr/>
                <p14:nvPr/>
              </p14:nvContentPartPr>
              <p14:xfrm>
                <a:off x="5535905" y="1649052"/>
                <a:ext cx="43560" cy="374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9343417-EF68-4067-9A09-893E7C1A34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33745" y="1647252"/>
                  <a:ext cx="47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44AEADB-768A-4D7F-8C79-367B89A734C7}"/>
                    </a:ext>
                  </a:extLst>
                </p14:cNvPr>
                <p14:cNvContentPartPr/>
                <p14:nvPr/>
              </p14:nvContentPartPr>
              <p14:xfrm>
                <a:off x="5526545" y="1683612"/>
                <a:ext cx="60840" cy="730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44AEADB-768A-4D7F-8C79-367B89A734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24745" y="1681812"/>
                  <a:ext cx="65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E7A7EBB-38CE-48BB-9529-15E172C17153}"/>
                    </a:ext>
                  </a:extLst>
                </p14:cNvPr>
                <p14:cNvContentPartPr/>
                <p14:nvPr/>
              </p14:nvContentPartPr>
              <p14:xfrm>
                <a:off x="5574785" y="1617732"/>
                <a:ext cx="55800" cy="1407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E7A7EBB-38CE-48BB-9529-15E172C171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2625" y="1615572"/>
                  <a:ext cx="59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3F20A2E-9187-4287-8D20-66EE9A35EE97}"/>
                    </a:ext>
                  </a:extLst>
                </p14:cNvPr>
                <p14:cNvContentPartPr/>
                <p14:nvPr/>
              </p14:nvContentPartPr>
              <p14:xfrm>
                <a:off x="5607185" y="1658772"/>
                <a:ext cx="58320" cy="558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3F20A2E-9187-4287-8D20-66EE9A35EE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05025" y="1656612"/>
                  <a:ext cx="62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80FCDE7-BCB8-4462-BE39-CBE8807CB24F}"/>
                    </a:ext>
                  </a:extLst>
                </p14:cNvPr>
                <p14:cNvContentPartPr/>
                <p14:nvPr/>
              </p14:nvContentPartPr>
              <p14:xfrm>
                <a:off x="5642465" y="1596132"/>
                <a:ext cx="126720" cy="1771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80FCDE7-BCB8-4462-BE39-CBE8807CB2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40665" y="1593972"/>
                  <a:ext cx="130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847D862-0433-4063-A675-A29722D6C333}"/>
                    </a:ext>
                  </a:extLst>
                </p14:cNvPr>
                <p14:cNvContentPartPr/>
                <p14:nvPr/>
              </p14:nvContentPartPr>
              <p14:xfrm>
                <a:off x="5730305" y="1798092"/>
                <a:ext cx="73440" cy="51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847D862-0433-4063-A675-A29722D6C3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28145" y="1795932"/>
                  <a:ext cx="77760" cy="5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CB3E0DF-A318-4AAE-BD68-402B11979EE2}"/>
              </a:ext>
            </a:extLst>
          </p:cNvPr>
          <p:cNvSpPr/>
          <p:nvPr/>
        </p:nvSpPr>
        <p:spPr>
          <a:xfrm>
            <a:off x="6017959" y="1604240"/>
            <a:ext cx="529292" cy="211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4F978C3-AECA-486B-8A21-2CA53E5C96F0}"/>
              </a:ext>
            </a:extLst>
          </p:cNvPr>
          <p:cNvSpPr/>
          <p:nvPr/>
        </p:nvSpPr>
        <p:spPr>
          <a:xfrm>
            <a:off x="5858039" y="1387859"/>
            <a:ext cx="126727" cy="165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AD8B8C9-5AA0-404D-859F-AA530BED9AB8}"/>
              </a:ext>
            </a:extLst>
          </p:cNvPr>
          <p:cNvSpPr/>
          <p:nvPr/>
        </p:nvSpPr>
        <p:spPr>
          <a:xfrm>
            <a:off x="5963584" y="1518630"/>
            <a:ext cx="1286079" cy="332178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FFE85A2-0230-4396-AE58-4F4819B970D3}"/>
              </a:ext>
            </a:extLst>
          </p:cNvPr>
          <p:cNvGrpSpPr/>
          <p:nvPr/>
        </p:nvGrpSpPr>
        <p:grpSpPr>
          <a:xfrm>
            <a:off x="7590224" y="1951559"/>
            <a:ext cx="3025845" cy="1015663"/>
            <a:chOff x="6660232" y="1752711"/>
            <a:chExt cx="2912647" cy="101566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5F2244D-B0DA-4E71-AEBF-8E92240E23D6}"/>
                </a:ext>
              </a:extLst>
            </p:cNvPr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3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2966559-175F-4CBA-B238-25015A3933C0}"/>
                </a:ext>
              </a:extLst>
            </p:cNvPr>
            <p:cNvSpPr txBox="1"/>
            <p:nvPr/>
          </p:nvSpPr>
          <p:spPr>
            <a:xfrm>
              <a:off x="6804231" y="1752711"/>
              <a:ext cx="2768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삭제 수정</a:t>
              </a:r>
              <a:endParaRPr lang="en-US" altLang="ko-KR" sz="1000" b="1" dirty="0">
                <a:latin typeface="+mn-ea"/>
              </a:endParaRPr>
            </a:p>
            <a:p>
              <a:pPr marL="171450" indent="-171450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삭제버튼 </a:t>
              </a:r>
              <a:r>
                <a:rPr lang="ko-KR" altLang="en-US" sz="1000" dirty="0" err="1">
                  <a:latin typeface="+mn-ea"/>
                </a:rPr>
                <a:t>클릭시</a:t>
              </a:r>
              <a:r>
                <a:rPr lang="ko-KR" altLang="en-US" sz="1000" dirty="0">
                  <a:latin typeface="+mn-ea"/>
                </a:rPr>
                <a:t> </a:t>
              </a:r>
              <a:endParaRPr lang="en-US" altLang="ko-KR" sz="1000" dirty="0">
                <a:latin typeface="+mn-ea"/>
              </a:endParaRPr>
            </a:p>
            <a:p>
              <a:pPr marL="171450" indent="-171450">
                <a:spcBef>
                  <a:spcPts val="300"/>
                </a:spcBef>
                <a:buFontTx/>
                <a:buChar char="-"/>
              </a:pP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ㄴ</a:t>
              </a:r>
              <a:r>
                <a:rPr lang="en-US" altLang="ko-KR" sz="1000" dirty="0">
                  <a:latin typeface="+mn-ea"/>
                </a:rPr>
                <a:t>&gt; </a:t>
              </a:r>
              <a:r>
                <a:rPr lang="ko-KR" altLang="en-US" sz="1000" dirty="0">
                  <a:latin typeface="+mn-ea"/>
                </a:rPr>
                <a:t>해당 과제 삭제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확인 메시지</a:t>
              </a:r>
              <a:r>
                <a:rPr lang="en-US" altLang="ko-KR" sz="1000" dirty="0">
                  <a:latin typeface="+mn-ea"/>
                </a:rPr>
                <a:t>)</a:t>
              </a:r>
            </a:p>
            <a:p>
              <a:pPr marL="171450" indent="-171450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수정버튼 </a:t>
              </a:r>
              <a:r>
                <a:rPr lang="ko-KR" altLang="en-US" sz="1000" dirty="0" err="1">
                  <a:latin typeface="+mn-ea"/>
                </a:rPr>
                <a:t>클릭시</a:t>
              </a:r>
              <a:endParaRPr lang="en-US" altLang="ko-KR" sz="1000" dirty="0">
                <a:latin typeface="+mn-ea"/>
              </a:endParaRPr>
            </a:p>
            <a:p>
              <a:pPr marL="171450" indent="-171450">
                <a:spcBef>
                  <a:spcPts val="300"/>
                </a:spcBef>
                <a:buFontTx/>
                <a:buChar char="-"/>
              </a:pP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ㄴ</a:t>
              </a:r>
              <a:r>
                <a:rPr lang="en-US" altLang="ko-KR" sz="1000" dirty="0">
                  <a:latin typeface="+mn-ea"/>
                </a:rPr>
                <a:t>&gt; </a:t>
              </a:r>
              <a:r>
                <a:rPr lang="ko-KR" altLang="en-US" sz="1000" dirty="0">
                  <a:latin typeface="+mn-ea"/>
                </a:rPr>
                <a:t>수정 페이지로 이동</a:t>
              </a:r>
              <a:r>
                <a:rPr lang="en-US" altLang="ko-KR" sz="1000" dirty="0">
                  <a:latin typeface="+mn-ea"/>
                </a:rPr>
                <a:t>(KM0204)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1EC89A6-5343-45A3-9949-78B721BFE937}"/>
              </a:ext>
            </a:extLst>
          </p:cNvPr>
          <p:cNvSpPr/>
          <p:nvPr/>
        </p:nvSpPr>
        <p:spPr>
          <a:xfrm>
            <a:off x="928531" y="4900537"/>
            <a:ext cx="148616" cy="1995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014AE13-8147-438D-AAAD-953D5DAFEF69}"/>
              </a:ext>
            </a:extLst>
          </p:cNvPr>
          <p:cNvSpPr/>
          <p:nvPr/>
        </p:nvSpPr>
        <p:spPr>
          <a:xfrm>
            <a:off x="1034076" y="5031309"/>
            <a:ext cx="1508215" cy="40096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496408-67A8-45B1-8980-2675552C9AD5}"/>
              </a:ext>
            </a:extLst>
          </p:cNvPr>
          <p:cNvSpPr/>
          <p:nvPr/>
        </p:nvSpPr>
        <p:spPr>
          <a:xfrm>
            <a:off x="5726167" y="4819426"/>
            <a:ext cx="148616" cy="1995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2F244B-67CF-4937-92A6-A2625441E7C2}"/>
              </a:ext>
            </a:extLst>
          </p:cNvPr>
          <p:cNvSpPr/>
          <p:nvPr/>
        </p:nvSpPr>
        <p:spPr>
          <a:xfrm>
            <a:off x="5831712" y="4950198"/>
            <a:ext cx="1508215" cy="40096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DE289A8-D035-435D-ACCD-C4E7F1E913DC}"/>
              </a:ext>
            </a:extLst>
          </p:cNvPr>
          <p:cNvGrpSpPr/>
          <p:nvPr/>
        </p:nvGrpSpPr>
        <p:grpSpPr>
          <a:xfrm>
            <a:off x="7588194" y="3066703"/>
            <a:ext cx="3025845" cy="938719"/>
            <a:chOff x="6660232" y="1752711"/>
            <a:chExt cx="2912647" cy="93871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FE4B4F-2B35-4E4F-8E1A-DE19F304DC0D}"/>
                </a:ext>
              </a:extLst>
            </p:cNvPr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4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16081B1-12FF-472F-B0DB-931286E07D96}"/>
                </a:ext>
              </a:extLst>
            </p:cNvPr>
            <p:cNvSpPr txBox="1"/>
            <p:nvPr/>
          </p:nvSpPr>
          <p:spPr>
            <a:xfrm>
              <a:off x="6804231" y="1752711"/>
              <a:ext cx="276864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일괄 파일다운</a:t>
              </a:r>
              <a:r>
                <a:rPr lang="en-US" altLang="ko-KR" sz="1000" b="1" dirty="0">
                  <a:latin typeface="+mn-ea"/>
                </a:rPr>
                <a:t>/</a:t>
              </a:r>
              <a:r>
                <a:rPr lang="ko-KR" altLang="en-US" sz="1000" b="1" dirty="0">
                  <a:latin typeface="+mn-ea"/>
                </a:rPr>
                <a:t>인쇄</a:t>
              </a:r>
              <a:endParaRPr lang="en-US" altLang="ko-KR" sz="1000" b="1" dirty="0">
                <a:latin typeface="+mn-ea"/>
              </a:endParaRPr>
            </a:p>
            <a:p>
              <a:pPr marL="171450" indent="-171450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일괄 파일다운로드시 해당과제에 대한 </a:t>
              </a:r>
              <a:r>
                <a:rPr lang="ko-KR" altLang="en-US" sz="1000" dirty="0" err="1">
                  <a:latin typeface="+mn-ea"/>
                </a:rPr>
                <a:t>모든제출과제</a:t>
              </a:r>
              <a:r>
                <a:rPr lang="ko-KR" altLang="en-US" sz="1000" dirty="0">
                  <a:latin typeface="+mn-ea"/>
                </a:rPr>
                <a:t> 파일 다운</a:t>
              </a:r>
              <a:endParaRPr lang="en-US" altLang="ko-KR" sz="1000" dirty="0">
                <a:latin typeface="+mn-ea"/>
              </a:endParaRPr>
            </a:p>
            <a:p>
              <a:pPr marL="171450" indent="-171450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일괄인쇄시 파일 제외한 제출 내용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텍스트</a:t>
              </a:r>
              <a:r>
                <a:rPr lang="en-US" altLang="ko-KR" sz="1000" dirty="0">
                  <a:latin typeface="+mn-ea"/>
                </a:rPr>
                <a:t>) </a:t>
              </a:r>
              <a:r>
                <a:rPr lang="ko-KR" altLang="en-US" sz="1000" dirty="0">
                  <a:latin typeface="+mn-ea"/>
                </a:rPr>
                <a:t>정해진 양식에 맞춰 인쇄</a:t>
              </a:r>
              <a:endParaRPr lang="en-US" altLang="ko-KR" sz="1000" dirty="0">
                <a:latin typeface="+mn-ea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C6CC261-1E85-4192-9995-5E58F5F1718C}"/>
              </a:ext>
            </a:extLst>
          </p:cNvPr>
          <p:cNvSpPr/>
          <p:nvPr/>
        </p:nvSpPr>
        <p:spPr>
          <a:xfrm>
            <a:off x="5831711" y="1914400"/>
            <a:ext cx="1358111" cy="31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첨부파일</a:t>
            </a:r>
          </a:p>
        </p:txBody>
      </p:sp>
    </p:spTree>
    <p:extLst>
      <p:ext uri="{BB962C8B-B14F-4D97-AF65-F5344CB8AC3E}">
        <p14:creationId xmlns:p14="http://schemas.microsoft.com/office/powerpoint/2010/main" val="426004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D9FA49F-018E-413D-80F8-7CF327AE4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1" y="1157048"/>
            <a:ext cx="7148812" cy="41957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570" y="133918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과제확인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1294" y="387077"/>
            <a:ext cx="3221043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Main&gt;</a:t>
            </a:r>
            <a:r>
              <a:rPr lang="ko-KR" altLang="en-US" sz="900" dirty="0">
                <a:solidFill>
                  <a:schemeClr val="tx1"/>
                </a:solidFill>
              </a:rPr>
              <a:t>내 수업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</a:rPr>
              <a:t>과제목록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</a:rPr>
              <a:t>과제확인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</a:rPr>
              <a:t>과제 상세확인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9887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KM0114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94530" y="1172753"/>
            <a:ext cx="149596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4125" y="1121608"/>
            <a:ext cx="287625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spcBef>
                <a:spcPts val="300"/>
              </a:spcBef>
            </a:pPr>
            <a:r>
              <a:rPr lang="ko-KR" altLang="en-US" sz="1000" b="1" dirty="0">
                <a:latin typeface="+mn-ea"/>
              </a:rPr>
              <a:t>과제 제출 날짜 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>
                <a:latin typeface="+mn-ea"/>
              </a:rPr>
              <a:t>마감 이후 제출시 빨간색으로 표기</a:t>
            </a:r>
            <a:endParaRPr lang="en-US" altLang="ko-KR" sz="1000" dirty="0">
              <a:latin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600755" y="1710490"/>
            <a:ext cx="3025845" cy="630942"/>
            <a:chOff x="6660232" y="1752711"/>
            <a:chExt cx="2912647" cy="630942"/>
          </a:xfrm>
        </p:grpSpPr>
        <p:sp>
          <p:nvSpPr>
            <p:cNvPr id="82" name="직사각형 81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04231" y="1752711"/>
              <a:ext cx="27686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수동 확인 완료 처리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마이페이지에서 설정 가능</a:t>
              </a:r>
              <a:endParaRPr lang="en-US" altLang="ko-KR" sz="1000" dirty="0">
                <a:latin typeface="+mn-ea"/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확인후 수동 완료 처리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 err="1">
                  <a:latin typeface="+mn-ea"/>
                </a:rPr>
                <a:t>조회시</a:t>
              </a:r>
              <a:r>
                <a:rPr lang="ko-KR" altLang="en-US" sz="1000" dirty="0">
                  <a:latin typeface="+mn-ea"/>
                </a:rPr>
                <a:t> 자동 완료 처리</a:t>
              </a:r>
              <a:r>
                <a:rPr lang="en-US" altLang="ko-KR" sz="1000" dirty="0">
                  <a:latin typeface="+mn-ea"/>
                </a:rPr>
                <a:t>)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F7BFB-671D-4F8B-81AA-350861916CD9}"/>
              </a:ext>
            </a:extLst>
          </p:cNvPr>
          <p:cNvSpPr/>
          <p:nvPr/>
        </p:nvSpPr>
        <p:spPr>
          <a:xfrm>
            <a:off x="323826" y="1470501"/>
            <a:ext cx="53948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0B70-94B9-435D-837D-FCAE0C1FB7E2}"/>
              </a:ext>
            </a:extLst>
          </p:cNvPr>
          <p:cNvSpPr txBox="1"/>
          <p:nvPr/>
        </p:nvSpPr>
        <p:spPr>
          <a:xfrm>
            <a:off x="290776" y="3170128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강의등록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C59EDE-BC89-443D-905D-E764B8578F80}"/>
              </a:ext>
            </a:extLst>
          </p:cNvPr>
          <p:cNvSpPr txBox="1"/>
          <p:nvPr/>
        </p:nvSpPr>
        <p:spPr>
          <a:xfrm>
            <a:off x="265647" y="1507533"/>
            <a:ext cx="4812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JAVA</a:t>
            </a:r>
            <a:r>
              <a:rPr lang="ko-KR" altLang="en-US" sz="500" dirty="0"/>
              <a:t> 활용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B437BE-10C8-4856-8B0C-C7F2B4B163C8}"/>
              </a:ext>
            </a:extLst>
          </p:cNvPr>
          <p:cNvSpPr txBox="1"/>
          <p:nvPr/>
        </p:nvSpPr>
        <p:spPr>
          <a:xfrm>
            <a:off x="269455" y="2223457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빅 데이터 분석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3B53BE-F005-45DE-83C8-423BC5A56D76}"/>
              </a:ext>
            </a:extLst>
          </p:cNvPr>
          <p:cNvSpPr txBox="1"/>
          <p:nvPr/>
        </p:nvSpPr>
        <p:spPr>
          <a:xfrm>
            <a:off x="280889" y="2407472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3</a:t>
            </a:r>
            <a:endParaRPr lang="ko-KR" altLang="en-US" sz="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59363A-DDF3-4F88-B925-35BECE19A99D}"/>
              </a:ext>
            </a:extLst>
          </p:cNvPr>
          <p:cNvSpPr txBox="1"/>
          <p:nvPr/>
        </p:nvSpPr>
        <p:spPr>
          <a:xfrm>
            <a:off x="272922" y="2561596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4</a:t>
            </a:r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0E43ED-1AD0-4A19-A49B-1886270B823C}"/>
              </a:ext>
            </a:extLst>
          </p:cNvPr>
          <p:cNvSpPr txBox="1"/>
          <p:nvPr/>
        </p:nvSpPr>
        <p:spPr>
          <a:xfrm>
            <a:off x="296357" y="2997235"/>
            <a:ext cx="5918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/>
              <a:t>모든강의</a:t>
            </a:r>
            <a:r>
              <a:rPr lang="ko-KR" altLang="en-US" sz="500" dirty="0"/>
              <a:t> 관리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4D879-0CEA-46CC-BDF5-F8317821E9B5}"/>
              </a:ext>
            </a:extLst>
          </p:cNvPr>
          <p:cNvSpPr txBox="1"/>
          <p:nvPr/>
        </p:nvSpPr>
        <p:spPr>
          <a:xfrm>
            <a:off x="277999" y="2707877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시험출제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35086C-AAF9-4912-A8E4-1462BB0A719D}"/>
              </a:ext>
            </a:extLst>
          </p:cNvPr>
          <p:cNvSpPr txBox="1"/>
          <p:nvPr/>
        </p:nvSpPr>
        <p:spPr>
          <a:xfrm>
            <a:off x="269715" y="2850954"/>
            <a:ext cx="4443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?????????</a:t>
            </a:r>
            <a:endParaRPr lang="ko-KR" altLang="en-US" sz="5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17943F-377D-434A-8BF4-59B2DC697311}"/>
              </a:ext>
            </a:extLst>
          </p:cNvPr>
          <p:cNvSpPr/>
          <p:nvPr/>
        </p:nvSpPr>
        <p:spPr>
          <a:xfrm>
            <a:off x="6660530" y="1129858"/>
            <a:ext cx="163604" cy="158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F4B44-0C04-42D4-B16E-B978AE68E20D}"/>
              </a:ext>
            </a:extLst>
          </p:cNvPr>
          <p:cNvSpPr txBox="1"/>
          <p:nvPr/>
        </p:nvSpPr>
        <p:spPr>
          <a:xfrm>
            <a:off x="1711295" y="109077"/>
            <a:ext cx="100811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수업시스템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302EE7-F864-4037-ADFD-F8136D47D41B}"/>
              </a:ext>
            </a:extLst>
          </p:cNvPr>
          <p:cNvGrpSpPr/>
          <p:nvPr/>
        </p:nvGrpSpPr>
        <p:grpSpPr>
          <a:xfrm>
            <a:off x="3420225" y="4995589"/>
            <a:ext cx="1584121" cy="252000"/>
            <a:chOff x="3440887" y="6093324"/>
            <a:chExt cx="1584121" cy="252000"/>
          </a:xfrm>
        </p:grpSpPr>
        <p:sp>
          <p:nvSpPr>
            <p:cNvPr id="54" name="모서리가 둥근 직사각형 55">
              <a:extLst>
                <a:ext uri="{FF2B5EF4-FFF2-40B4-BE49-F238E27FC236}">
                  <a16:creationId xmlns:a16="http://schemas.microsoft.com/office/drawing/2014/main" id="{63011B34-589E-4C0B-93FE-E2E925133E95}"/>
                </a:ext>
              </a:extLst>
            </p:cNvPr>
            <p:cNvSpPr/>
            <p:nvPr/>
          </p:nvSpPr>
          <p:spPr>
            <a:xfrm>
              <a:off x="3440887" y="6093324"/>
              <a:ext cx="756000" cy="252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확인</a:t>
              </a:r>
            </a:p>
          </p:txBody>
        </p:sp>
        <p:sp>
          <p:nvSpPr>
            <p:cNvPr id="55" name="모서리가 둥근 직사각형 56">
              <a:extLst>
                <a:ext uri="{FF2B5EF4-FFF2-40B4-BE49-F238E27FC236}">
                  <a16:creationId xmlns:a16="http://schemas.microsoft.com/office/drawing/2014/main" id="{C25898AC-B57E-47A7-BD22-4C1EEBFD11A4}"/>
                </a:ext>
              </a:extLst>
            </p:cNvPr>
            <p:cNvSpPr/>
            <p:nvPr/>
          </p:nvSpPr>
          <p:spPr>
            <a:xfrm>
              <a:off x="4269008" y="6093324"/>
              <a:ext cx="756000" cy="25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0242CA5-CF8D-4191-AC48-6D7F887D6D97}"/>
              </a:ext>
            </a:extLst>
          </p:cNvPr>
          <p:cNvSpPr/>
          <p:nvPr/>
        </p:nvSpPr>
        <p:spPr>
          <a:xfrm>
            <a:off x="210832" y="1736638"/>
            <a:ext cx="585417" cy="472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304B72-81C1-4DB4-B2AD-26807672354D}"/>
              </a:ext>
            </a:extLst>
          </p:cNvPr>
          <p:cNvSpPr txBox="1"/>
          <p:nvPr/>
        </p:nvSpPr>
        <p:spPr>
          <a:xfrm>
            <a:off x="313537" y="1646590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과제 출제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7AB0A8A-8886-4BA6-994A-BBD5ED11B782}"/>
                  </a:ext>
                </a:extLst>
              </p14:cNvPr>
              <p14:cNvContentPartPr/>
              <p14:nvPr/>
            </p14:nvContentPartPr>
            <p14:xfrm>
              <a:off x="-569063" y="3280973"/>
              <a:ext cx="1188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7AB0A8A-8886-4BA6-994A-BBD5ED11B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77703" y="3272333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7478CD4-ED2D-4E23-85A9-425CC7093B1F}"/>
                  </a:ext>
                </a:extLst>
              </p14:cNvPr>
              <p14:cNvContentPartPr/>
              <p14:nvPr/>
            </p14:nvContentPartPr>
            <p14:xfrm>
              <a:off x="-200423" y="2218973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7478CD4-ED2D-4E23-85A9-425CC7093B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09063" y="22103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A397691-9298-4AAE-846C-C28F31D7FFDC}"/>
                  </a:ext>
                </a:extLst>
              </p14:cNvPr>
              <p14:cNvContentPartPr/>
              <p14:nvPr/>
            </p14:nvContentPartPr>
            <p14:xfrm>
              <a:off x="726937" y="1571333"/>
              <a:ext cx="30240" cy="572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A397691-9298-4AAE-846C-C28F31D7FF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297" y="1562333"/>
                <a:ext cx="47880" cy="7488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6314185-CA0C-472E-9B6A-2BCF06989414}"/>
              </a:ext>
            </a:extLst>
          </p:cNvPr>
          <p:cNvSpPr txBox="1"/>
          <p:nvPr/>
        </p:nvSpPr>
        <p:spPr>
          <a:xfrm>
            <a:off x="316964" y="1789667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과제 목록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D2C75-C465-43EC-AF61-6D185E6A0F54}"/>
              </a:ext>
            </a:extLst>
          </p:cNvPr>
          <p:cNvSpPr txBox="1"/>
          <p:nvPr/>
        </p:nvSpPr>
        <p:spPr>
          <a:xfrm>
            <a:off x="320076" y="1935117"/>
            <a:ext cx="4892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참고자료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CA9EF9-808A-4568-9EE9-436A34255487}"/>
              </a:ext>
            </a:extLst>
          </p:cNvPr>
          <p:cNvSpPr txBox="1"/>
          <p:nvPr/>
        </p:nvSpPr>
        <p:spPr>
          <a:xfrm>
            <a:off x="323826" y="207281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게시판</a:t>
            </a:r>
            <a:r>
              <a:rPr lang="en-US" altLang="ko-KR" sz="500" dirty="0"/>
              <a:t>/</a:t>
            </a:r>
            <a:r>
              <a:rPr lang="en-US" altLang="ko-KR" sz="500" dirty="0" err="1"/>
              <a:t>QnA</a:t>
            </a:r>
            <a:endParaRPr lang="ko-KR" altLang="en-US" sz="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924458-E0B1-4488-B1E9-0498AA84E7A6}"/>
              </a:ext>
            </a:extLst>
          </p:cNvPr>
          <p:cNvSpPr/>
          <p:nvPr/>
        </p:nvSpPr>
        <p:spPr>
          <a:xfrm>
            <a:off x="1118377" y="1575544"/>
            <a:ext cx="3803231" cy="249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JAVA</a:t>
            </a:r>
            <a:r>
              <a:rPr lang="ko-KR" altLang="en-US" sz="1100" dirty="0"/>
              <a:t> 활용 </a:t>
            </a:r>
            <a:r>
              <a:rPr lang="en-US" altLang="ko-KR" sz="1100" dirty="0"/>
              <a:t>&gt; </a:t>
            </a:r>
            <a:r>
              <a:rPr lang="ko-KR" altLang="en-US" sz="1100" dirty="0"/>
              <a:t>과제목록 </a:t>
            </a:r>
            <a:r>
              <a:rPr lang="en-US" altLang="ko-KR" sz="1100" dirty="0"/>
              <a:t>&gt; </a:t>
            </a:r>
            <a:r>
              <a:rPr lang="ko-KR" altLang="en-US" sz="1100" dirty="0"/>
              <a:t>특정과제 </a:t>
            </a:r>
            <a:r>
              <a:rPr lang="en-US" altLang="ko-KR" sz="1100" dirty="0"/>
              <a:t>&gt; </a:t>
            </a:r>
            <a:r>
              <a:rPr lang="ko-KR" altLang="en-US" sz="1100" dirty="0"/>
              <a:t>제출한 과제확인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C4AA86-E66A-492E-B070-826248E58BDE}"/>
              </a:ext>
            </a:extLst>
          </p:cNvPr>
          <p:cNvSpPr/>
          <p:nvPr/>
        </p:nvSpPr>
        <p:spPr>
          <a:xfrm>
            <a:off x="1118377" y="2691333"/>
            <a:ext cx="6096900" cy="169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해당과제 내용</a:t>
            </a: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DBA327CF-6389-49BA-935B-A454840CF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11758"/>
              </p:ext>
            </p:extLst>
          </p:nvPr>
        </p:nvGraphicFramePr>
        <p:xfrm>
          <a:off x="1145913" y="2037680"/>
          <a:ext cx="6069365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과제명</a:t>
                      </a: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자바를자바라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58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2020.01.30 ~ 2020.02.15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학번</a:t>
                      </a: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17831042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58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윤지원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58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자바를자바라과제입니다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제출날짜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58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2020.02.16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4D6ED3F-E88C-4C31-80FE-C56BE53FB0BD}"/>
              </a:ext>
            </a:extLst>
          </p:cNvPr>
          <p:cNvSpPr/>
          <p:nvPr/>
        </p:nvSpPr>
        <p:spPr>
          <a:xfrm>
            <a:off x="1118377" y="4491533"/>
            <a:ext cx="2735901" cy="249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첨부파일 다운로드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33AF5B2-909C-45E9-9FF1-AD9E49CAC04D}"/>
              </a:ext>
            </a:extLst>
          </p:cNvPr>
          <p:cNvGrpSpPr/>
          <p:nvPr/>
        </p:nvGrpSpPr>
        <p:grpSpPr>
          <a:xfrm>
            <a:off x="6263154" y="4477322"/>
            <a:ext cx="952123" cy="238857"/>
            <a:chOff x="4677001" y="6333896"/>
            <a:chExt cx="1248286" cy="29694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FA6348C-BA71-45C9-B9FA-8AF8EB8C92FA}"/>
                </a:ext>
              </a:extLst>
            </p:cNvPr>
            <p:cNvSpPr/>
            <p:nvPr/>
          </p:nvSpPr>
          <p:spPr>
            <a:xfrm>
              <a:off x="4677001" y="6333896"/>
              <a:ext cx="1248286" cy="296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8" rIns="91438" bIns="45718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A7C97BA-A08D-4EC6-878D-B3790EF07399}"/>
                </a:ext>
              </a:extLst>
            </p:cNvPr>
            <p:cNvSpPr txBox="1"/>
            <p:nvPr/>
          </p:nvSpPr>
          <p:spPr>
            <a:xfrm>
              <a:off x="4687685" y="6339930"/>
              <a:ext cx="1236320" cy="2869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1438" tIns="45718" rIns="91438" bIns="45718" rtlCol="0">
              <a:spAutoFit/>
            </a:bodyPr>
            <a:lstStyle/>
            <a:p>
              <a:pPr algn="ctr"/>
              <a:r>
                <a:rPr lang="ko-KR" altLang="en-US" sz="900" b="1" dirty="0">
                  <a:latin typeface="+mn-ea"/>
                </a:rPr>
                <a:t>완료처리</a:t>
              </a: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11F3BE5-3D4C-4806-9930-8B62D737406C}"/>
              </a:ext>
            </a:extLst>
          </p:cNvPr>
          <p:cNvSpPr/>
          <p:nvPr/>
        </p:nvSpPr>
        <p:spPr>
          <a:xfrm>
            <a:off x="5304408" y="2348966"/>
            <a:ext cx="149596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2F244B-67CF-4937-92A6-A2625441E7C2}"/>
              </a:ext>
            </a:extLst>
          </p:cNvPr>
          <p:cNvSpPr/>
          <p:nvPr/>
        </p:nvSpPr>
        <p:spPr>
          <a:xfrm>
            <a:off x="5454983" y="2407472"/>
            <a:ext cx="1759316" cy="224568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537BD2E-50B6-48FD-8881-3BD6DD03996D}"/>
              </a:ext>
            </a:extLst>
          </p:cNvPr>
          <p:cNvSpPr/>
          <p:nvPr/>
        </p:nvSpPr>
        <p:spPr>
          <a:xfrm>
            <a:off x="6069180" y="4353122"/>
            <a:ext cx="149596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81FDDB1-1E0C-469F-949D-8B56589E8468}"/>
              </a:ext>
            </a:extLst>
          </p:cNvPr>
          <p:cNvSpPr/>
          <p:nvPr/>
        </p:nvSpPr>
        <p:spPr>
          <a:xfrm>
            <a:off x="6219755" y="4411627"/>
            <a:ext cx="994544" cy="36793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8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D9FA49F-018E-413D-80F8-7CF327AE4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0" y="1107157"/>
            <a:ext cx="7148812" cy="48106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570" y="133918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과제확인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1294" y="387077"/>
            <a:ext cx="3509075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Main&gt;</a:t>
            </a:r>
            <a:r>
              <a:rPr lang="ko-KR" altLang="en-US" sz="900" dirty="0">
                <a:solidFill>
                  <a:schemeClr val="tx1"/>
                </a:solidFill>
              </a:rPr>
              <a:t>내 수업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</a:rPr>
              <a:t>과제목록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</a:rPr>
              <a:t>과제확인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9887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KM0115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594530" y="1121608"/>
            <a:ext cx="3025845" cy="438582"/>
            <a:chOff x="6660232" y="1752711"/>
            <a:chExt cx="2912647" cy="438582"/>
          </a:xfrm>
        </p:grpSpPr>
        <p:sp>
          <p:nvSpPr>
            <p:cNvPr id="17" name="직사각형 16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04231" y="1752711"/>
              <a:ext cx="276864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과제 수정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</a:pPr>
              <a:r>
                <a:rPr lang="en-US" altLang="ko-KR" sz="1000" b="1" dirty="0">
                  <a:latin typeface="+mn-ea"/>
                </a:rPr>
                <a:t> </a:t>
              </a:r>
              <a:r>
                <a:rPr lang="en-US" altLang="ko-KR" sz="1000" dirty="0">
                  <a:latin typeface="+mn-ea"/>
                </a:rPr>
                <a:t>- </a:t>
              </a:r>
              <a:r>
                <a:rPr lang="ko-KR" altLang="en-US" sz="1000" dirty="0">
                  <a:latin typeface="+mn-ea"/>
                </a:rPr>
                <a:t>고정 항목 제외하고 수정 가능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F7BFB-671D-4F8B-81AA-350861916CD9}"/>
              </a:ext>
            </a:extLst>
          </p:cNvPr>
          <p:cNvSpPr/>
          <p:nvPr/>
        </p:nvSpPr>
        <p:spPr>
          <a:xfrm>
            <a:off x="323826" y="1470501"/>
            <a:ext cx="53948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0B70-94B9-435D-837D-FCAE0C1FB7E2}"/>
              </a:ext>
            </a:extLst>
          </p:cNvPr>
          <p:cNvSpPr txBox="1"/>
          <p:nvPr/>
        </p:nvSpPr>
        <p:spPr>
          <a:xfrm>
            <a:off x="290776" y="3170128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강의등록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C59EDE-BC89-443D-905D-E764B8578F80}"/>
              </a:ext>
            </a:extLst>
          </p:cNvPr>
          <p:cNvSpPr txBox="1"/>
          <p:nvPr/>
        </p:nvSpPr>
        <p:spPr>
          <a:xfrm>
            <a:off x="265647" y="1507533"/>
            <a:ext cx="4812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JAVA</a:t>
            </a:r>
            <a:r>
              <a:rPr lang="ko-KR" altLang="en-US" sz="500" dirty="0"/>
              <a:t> 활용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B437BE-10C8-4856-8B0C-C7F2B4B163C8}"/>
              </a:ext>
            </a:extLst>
          </p:cNvPr>
          <p:cNvSpPr txBox="1"/>
          <p:nvPr/>
        </p:nvSpPr>
        <p:spPr>
          <a:xfrm>
            <a:off x="269455" y="2223457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빅 데이터 분석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3B53BE-F005-45DE-83C8-423BC5A56D76}"/>
              </a:ext>
            </a:extLst>
          </p:cNvPr>
          <p:cNvSpPr txBox="1"/>
          <p:nvPr/>
        </p:nvSpPr>
        <p:spPr>
          <a:xfrm>
            <a:off x="280889" y="2407472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3</a:t>
            </a:r>
            <a:endParaRPr lang="ko-KR" altLang="en-US" sz="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59363A-DDF3-4F88-B925-35BECE19A99D}"/>
              </a:ext>
            </a:extLst>
          </p:cNvPr>
          <p:cNvSpPr txBox="1"/>
          <p:nvPr/>
        </p:nvSpPr>
        <p:spPr>
          <a:xfrm>
            <a:off x="272922" y="2561596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4</a:t>
            </a:r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0E43ED-1AD0-4A19-A49B-1886270B823C}"/>
              </a:ext>
            </a:extLst>
          </p:cNvPr>
          <p:cNvSpPr txBox="1"/>
          <p:nvPr/>
        </p:nvSpPr>
        <p:spPr>
          <a:xfrm>
            <a:off x="296357" y="2997235"/>
            <a:ext cx="5918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/>
              <a:t>모든강의</a:t>
            </a:r>
            <a:r>
              <a:rPr lang="ko-KR" altLang="en-US" sz="500" dirty="0"/>
              <a:t> 관리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4D879-0CEA-46CC-BDF5-F8317821E9B5}"/>
              </a:ext>
            </a:extLst>
          </p:cNvPr>
          <p:cNvSpPr txBox="1"/>
          <p:nvPr/>
        </p:nvSpPr>
        <p:spPr>
          <a:xfrm>
            <a:off x="277999" y="2707877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시험출제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35086C-AAF9-4912-A8E4-1462BB0A719D}"/>
              </a:ext>
            </a:extLst>
          </p:cNvPr>
          <p:cNvSpPr txBox="1"/>
          <p:nvPr/>
        </p:nvSpPr>
        <p:spPr>
          <a:xfrm>
            <a:off x="269715" y="2850954"/>
            <a:ext cx="4443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?????????</a:t>
            </a:r>
            <a:endParaRPr lang="ko-KR" altLang="en-US" sz="5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17943F-377D-434A-8BF4-59B2DC697311}"/>
              </a:ext>
            </a:extLst>
          </p:cNvPr>
          <p:cNvSpPr/>
          <p:nvPr/>
        </p:nvSpPr>
        <p:spPr>
          <a:xfrm>
            <a:off x="6660530" y="1164714"/>
            <a:ext cx="163604" cy="158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F4B44-0C04-42D4-B16E-B978AE68E20D}"/>
              </a:ext>
            </a:extLst>
          </p:cNvPr>
          <p:cNvSpPr txBox="1"/>
          <p:nvPr/>
        </p:nvSpPr>
        <p:spPr>
          <a:xfrm>
            <a:off x="1711295" y="109077"/>
            <a:ext cx="100811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수업시스템</a:t>
            </a:r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521C7E0D-7566-4DB0-960D-495E41173C9D}"/>
              </a:ext>
            </a:extLst>
          </p:cNvPr>
          <p:cNvSpPr/>
          <p:nvPr/>
        </p:nvSpPr>
        <p:spPr>
          <a:xfrm>
            <a:off x="1290324" y="1746485"/>
            <a:ext cx="2716079" cy="31114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>
                <a:solidFill>
                  <a:schemeClr val="tx1"/>
                </a:solidFill>
              </a:rPr>
              <a:t>수업명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고정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52DF4BB0-2C7D-48FC-976C-0F8CFAA76D08}"/>
              </a:ext>
            </a:extLst>
          </p:cNvPr>
          <p:cNvSpPr/>
          <p:nvPr/>
        </p:nvSpPr>
        <p:spPr>
          <a:xfrm>
            <a:off x="4245609" y="1746483"/>
            <a:ext cx="2716079" cy="31114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학과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고정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236510F2-B0C6-44B0-AE3B-00F958D0E555}"/>
              </a:ext>
            </a:extLst>
          </p:cNvPr>
          <p:cNvSpPr/>
          <p:nvPr/>
        </p:nvSpPr>
        <p:spPr>
          <a:xfrm>
            <a:off x="1276772" y="2166155"/>
            <a:ext cx="5696119" cy="29335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과제 명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입력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036D9237-F901-4E7D-AE63-A4D729825E89}"/>
              </a:ext>
            </a:extLst>
          </p:cNvPr>
          <p:cNvSpPr/>
          <p:nvPr/>
        </p:nvSpPr>
        <p:spPr>
          <a:xfrm>
            <a:off x="1291269" y="2560025"/>
            <a:ext cx="5696118" cy="28674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과제 참고 파일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첨부파일 등록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302EE7-F864-4037-ADFD-F8136D47D41B}"/>
              </a:ext>
            </a:extLst>
          </p:cNvPr>
          <p:cNvGrpSpPr/>
          <p:nvPr/>
        </p:nvGrpSpPr>
        <p:grpSpPr>
          <a:xfrm>
            <a:off x="3420225" y="5463669"/>
            <a:ext cx="1584121" cy="252000"/>
            <a:chOff x="3440887" y="6093324"/>
            <a:chExt cx="1584121" cy="252000"/>
          </a:xfrm>
        </p:grpSpPr>
        <p:sp>
          <p:nvSpPr>
            <p:cNvPr id="54" name="모서리가 둥근 직사각형 55">
              <a:extLst>
                <a:ext uri="{FF2B5EF4-FFF2-40B4-BE49-F238E27FC236}">
                  <a16:creationId xmlns:a16="http://schemas.microsoft.com/office/drawing/2014/main" id="{63011B34-589E-4C0B-93FE-E2E925133E95}"/>
                </a:ext>
              </a:extLst>
            </p:cNvPr>
            <p:cNvSpPr/>
            <p:nvPr/>
          </p:nvSpPr>
          <p:spPr>
            <a:xfrm>
              <a:off x="3440887" y="6093324"/>
              <a:ext cx="756000" cy="252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수정완료</a:t>
              </a:r>
            </a:p>
          </p:txBody>
        </p:sp>
        <p:sp>
          <p:nvSpPr>
            <p:cNvPr id="55" name="모서리가 둥근 직사각형 56">
              <a:extLst>
                <a:ext uri="{FF2B5EF4-FFF2-40B4-BE49-F238E27FC236}">
                  <a16:creationId xmlns:a16="http://schemas.microsoft.com/office/drawing/2014/main" id="{C25898AC-B57E-47A7-BD22-4C1EEBFD11A4}"/>
                </a:ext>
              </a:extLst>
            </p:cNvPr>
            <p:cNvSpPr/>
            <p:nvPr/>
          </p:nvSpPr>
          <p:spPr>
            <a:xfrm>
              <a:off x="4269008" y="6093324"/>
              <a:ext cx="756000" cy="25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AA12E9-2752-4F44-ADB7-B6A4BDE639B3}"/>
              </a:ext>
            </a:extLst>
          </p:cNvPr>
          <p:cNvSpPr txBox="1"/>
          <p:nvPr/>
        </p:nvSpPr>
        <p:spPr>
          <a:xfrm>
            <a:off x="1267354" y="5069552"/>
            <a:ext cx="18437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기한 이후 제출 가능 여부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3A6135-AC2A-43B0-9FBB-6AEB13B5949C}"/>
              </a:ext>
            </a:extLst>
          </p:cNvPr>
          <p:cNvSpPr/>
          <p:nvPr/>
        </p:nvSpPr>
        <p:spPr>
          <a:xfrm>
            <a:off x="2980092" y="5103438"/>
            <a:ext cx="196708" cy="19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D02154AA-3885-4948-BB36-91A81D823E05}"/>
              </a:ext>
            </a:extLst>
          </p:cNvPr>
          <p:cNvSpPr/>
          <p:nvPr/>
        </p:nvSpPr>
        <p:spPr>
          <a:xfrm>
            <a:off x="1292898" y="3302062"/>
            <a:ext cx="5707883" cy="61898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과제 내용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텍스트 입력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0242CA5-CF8D-4191-AC48-6D7F887D6D97}"/>
              </a:ext>
            </a:extLst>
          </p:cNvPr>
          <p:cNvSpPr/>
          <p:nvPr/>
        </p:nvSpPr>
        <p:spPr>
          <a:xfrm>
            <a:off x="210832" y="1736638"/>
            <a:ext cx="585417" cy="472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304B72-81C1-4DB4-B2AD-26807672354D}"/>
              </a:ext>
            </a:extLst>
          </p:cNvPr>
          <p:cNvSpPr txBox="1"/>
          <p:nvPr/>
        </p:nvSpPr>
        <p:spPr>
          <a:xfrm>
            <a:off x="313537" y="1646590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과제 출제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7AB0A8A-8886-4BA6-994A-BBD5ED11B782}"/>
                  </a:ext>
                </a:extLst>
              </p14:cNvPr>
              <p14:cNvContentPartPr/>
              <p14:nvPr/>
            </p14:nvContentPartPr>
            <p14:xfrm>
              <a:off x="-569063" y="3280973"/>
              <a:ext cx="1188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7AB0A8A-8886-4BA6-994A-BBD5ED11B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77703" y="3272333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7478CD4-ED2D-4E23-85A9-425CC7093B1F}"/>
                  </a:ext>
                </a:extLst>
              </p14:cNvPr>
              <p14:cNvContentPartPr/>
              <p14:nvPr/>
            </p14:nvContentPartPr>
            <p14:xfrm>
              <a:off x="-200423" y="2218973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7478CD4-ED2D-4E23-85A9-425CC7093B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09063" y="22103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A397691-9298-4AAE-846C-C28F31D7FFDC}"/>
                  </a:ext>
                </a:extLst>
              </p14:cNvPr>
              <p14:cNvContentPartPr/>
              <p14:nvPr/>
            </p14:nvContentPartPr>
            <p14:xfrm>
              <a:off x="726937" y="1571333"/>
              <a:ext cx="30240" cy="572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A397691-9298-4AAE-846C-C28F31D7FF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297" y="1562333"/>
                <a:ext cx="47880" cy="7488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6314185-CA0C-472E-9B6A-2BCF06989414}"/>
              </a:ext>
            </a:extLst>
          </p:cNvPr>
          <p:cNvSpPr txBox="1"/>
          <p:nvPr/>
        </p:nvSpPr>
        <p:spPr>
          <a:xfrm>
            <a:off x="316964" y="1789667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과제 목록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D2C75-C465-43EC-AF61-6D185E6A0F54}"/>
              </a:ext>
            </a:extLst>
          </p:cNvPr>
          <p:cNvSpPr txBox="1"/>
          <p:nvPr/>
        </p:nvSpPr>
        <p:spPr>
          <a:xfrm>
            <a:off x="320076" y="1935117"/>
            <a:ext cx="4892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참고자료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CA9EF9-808A-4568-9EE9-436A34255487}"/>
              </a:ext>
            </a:extLst>
          </p:cNvPr>
          <p:cNvSpPr txBox="1"/>
          <p:nvPr/>
        </p:nvSpPr>
        <p:spPr>
          <a:xfrm>
            <a:off x="323826" y="207281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- </a:t>
            </a:r>
            <a:r>
              <a:rPr lang="ko-KR" altLang="en-US" sz="500" dirty="0"/>
              <a:t>게시판</a:t>
            </a:r>
            <a:r>
              <a:rPr lang="en-US" altLang="ko-KR" sz="500" dirty="0"/>
              <a:t>/</a:t>
            </a:r>
            <a:r>
              <a:rPr lang="en-US" altLang="ko-KR" sz="500" dirty="0" err="1"/>
              <a:t>QnA</a:t>
            </a:r>
            <a:endParaRPr lang="ko-KR" altLang="en-US" sz="500" dirty="0"/>
          </a:p>
        </p:txBody>
      </p:sp>
      <p:sp>
        <p:nvSpPr>
          <p:cNvPr id="25" name="직사각형 24"/>
          <p:cNvSpPr/>
          <p:nvPr/>
        </p:nvSpPr>
        <p:spPr>
          <a:xfrm>
            <a:off x="1048543" y="1583906"/>
            <a:ext cx="114121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168888" y="1694501"/>
            <a:ext cx="5995697" cy="3661128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07D99319-5CB7-4BF2-8E51-662DB6661763}"/>
              </a:ext>
            </a:extLst>
          </p:cNvPr>
          <p:cNvSpPr/>
          <p:nvPr/>
        </p:nvSpPr>
        <p:spPr>
          <a:xfrm>
            <a:off x="1290969" y="2914799"/>
            <a:ext cx="2716079" cy="31114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시작 날짜</a:t>
            </a: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id="{8E5FFB41-A432-42CE-9C37-5DF52921C8B0}"/>
              </a:ext>
            </a:extLst>
          </p:cNvPr>
          <p:cNvSpPr/>
          <p:nvPr/>
        </p:nvSpPr>
        <p:spPr>
          <a:xfrm>
            <a:off x="4246254" y="2914797"/>
            <a:ext cx="2716079" cy="31114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마감 날짜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8C0BD4-0039-469F-A46D-2390BBEEC083}"/>
              </a:ext>
            </a:extLst>
          </p:cNvPr>
          <p:cNvSpPr txBox="1"/>
          <p:nvPr/>
        </p:nvSpPr>
        <p:spPr>
          <a:xfrm>
            <a:off x="3545339" y="50714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댓글 사용 여부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A150E7-83A7-49E0-9249-62CD8B5A1DF2}"/>
              </a:ext>
            </a:extLst>
          </p:cNvPr>
          <p:cNvSpPr/>
          <p:nvPr/>
        </p:nvSpPr>
        <p:spPr>
          <a:xfrm>
            <a:off x="4592668" y="5105380"/>
            <a:ext cx="196708" cy="19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B406CCB3-9BCB-4FED-A95F-4BC607F402B0}"/>
              </a:ext>
            </a:extLst>
          </p:cNvPr>
          <p:cNvSpPr/>
          <p:nvPr/>
        </p:nvSpPr>
        <p:spPr>
          <a:xfrm>
            <a:off x="1290324" y="4059485"/>
            <a:ext cx="1616461" cy="28674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>
                <a:solidFill>
                  <a:schemeClr val="tx1"/>
                </a:solidFill>
              </a:rPr>
              <a:t>참고이미지</a:t>
            </a:r>
            <a:r>
              <a:rPr lang="ko-KR" altLang="en-US" sz="1100" b="1" dirty="0">
                <a:solidFill>
                  <a:schemeClr val="tx1"/>
                </a:solidFill>
              </a:rPr>
              <a:t> 등록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버튼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AA25C6-7D2A-42E8-8BEB-467AD780BF0A}"/>
              </a:ext>
            </a:extLst>
          </p:cNvPr>
          <p:cNvSpPr/>
          <p:nvPr/>
        </p:nvSpPr>
        <p:spPr>
          <a:xfrm>
            <a:off x="1310384" y="4435483"/>
            <a:ext cx="617678" cy="48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8B0C128-89A1-490A-9160-A4B72CE63D2D}"/>
              </a:ext>
            </a:extLst>
          </p:cNvPr>
          <p:cNvSpPr/>
          <p:nvPr/>
        </p:nvSpPr>
        <p:spPr>
          <a:xfrm>
            <a:off x="2756380" y="4428129"/>
            <a:ext cx="617678" cy="48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E186B9C-2ECF-44ED-93E8-A2014C1F0BD5}"/>
              </a:ext>
            </a:extLst>
          </p:cNvPr>
          <p:cNvSpPr/>
          <p:nvPr/>
        </p:nvSpPr>
        <p:spPr>
          <a:xfrm>
            <a:off x="2035582" y="4434484"/>
            <a:ext cx="617678" cy="48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2D1DE6-DC3D-424A-8A1E-575BBC29E8E3}"/>
              </a:ext>
            </a:extLst>
          </p:cNvPr>
          <p:cNvSpPr txBox="1"/>
          <p:nvPr/>
        </p:nvSpPr>
        <p:spPr>
          <a:xfrm>
            <a:off x="7594530" y="6429216"/>
            <a:ext cx="287625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spcBef>
                <a:spcPts val="300"/>
              </a:spcBef>
            </a:pPr>
            <a:r>
              <a:rPr lang="ko-KR" altLang="en-US" sz="1000" b="1" dirty="0">
                <a:latin typeface="+mn-ea"/>
              </a:rPr>
              <a:t>주의</a:t>
            </a:r>
            <a:endParaRPr lang="en-US" altLang="ko-KR" sz="1000" b="1" dirty="0">
              <a:latin typeface="+mn-ea"/>
            </a:endParaRPr>
          </a:p>
          <a:p>
            <a:pPr marL="92075" indent="-92075">
              <a:spcBef>
                <a:spcPts val="300"/>
              </a:spcBef>
            </a:pPr>
            <a:r>
              <a:rPr lang="en-US" altLang="ko-KR" sz="1000" b="1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파일과 이미지는 최대 </a:t>
            </a:r>
            <a:r>
              <a:rPr lang="en-US" altLang="ko-KR" sz="1000" dirty="0">
                <a:latin typeface="+mn-ea"/>
              </a:rPr>
              <a:t>3</a:t>
            </a:r>
            <a:r>
              <a:rPr lang="ko-KR" altLang="en-US" sz="1000" dirty="0">
                <a:latin typeface="+mn-ea"/>
              </a:rPr>
              <a:t>개까지 가능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845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3">
            <a:extLst>
              <a:ext uri="{FF2B5EF4-FFF2-40B4-BE49-F238E27FC236}">
                <a16:creationId xmlns:a16="http://schemas.microsoft.com/office/drawing/2014/main" id="{A6E923A5-3E70-45A8-8CCC-7B5CA47D5087}"/>
              </a:ext>
            </a:extLst>
          </p:cNvPr>
          <p:cNvSpPr txBox="1"/>
          <p:nvPr/>
        </p:nvSpPr>
        <p:spPr>
          <a:xfrm>
            <a:off x="237132" y="189950"/>
            <a:ext cx="9665495" cy="369332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defPPr>
              <a:defRPr lang="ko-KR"/>
            </a:defPPr>
            <a:lvl1pPr marL="219075" indent="-219075">
              <a:defRPr sz="3800" spc="-7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49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>
              <a:spcBef>
                <a:spcPts val="1000"/>
              </a:spcBef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Document History</a:t>
            </a:r>
            <a:endParaRPr lang="ko-KR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3881C0CB-C50A-40A9-934D-0871087D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6024"/>
              </p:ext>
            </p:extLst>
          </p:nvPr>
        </p:nvGraphicFramePr>
        <p:xfrm>
          <a:off x="274202" y="891134"/>
          <a:ext cx="10346173" cy="5184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20.02.29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시스템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정의서 작성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ㅇㅈㅇ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marL="0" marR="0" indent="0" algn="ctr" defTabSz="103583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71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D27BE3D-BE49-41F9-B3DC-6096021C6A08}"/>
              </a:ext>
            </a:extLst>
          </p:cNvPr>
          <p:cNvSpPr/>
          <p:nvPr/>
        </p:nvSpPr>
        <p:spPr>
          <a:xfrm>
            <a:off x="6588522" y="6779984"/>
            <a:ext cx="4212258" cy="474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80808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153C81-9F86-4E5F-8A9D-1AAACFC3400A}"/>
              </a:ext>
            </a:extLst>
          </p:cNvPr>
          <p:cNvSpPr/>
          <p:nvPr/>
        </p:nvSpPr>
        <p:spPr>
          <a:xfrm>
            <a:off x="9180810" y="103467"/>
            <a:ext cx="1458954" cy="400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98764B-EF7A-40EA-90AE-A6C32E513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60" y="96316"/>
            <a:ext cx="1795898" cy="4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양쪽 모서리가 둥근 사각형 115"/>
          <p:cNvSpPr/>
          <p:nvPr/>
        </p:nvSpPr>
        <p:spPr>
          <a:xfrm>
            <a:off x="7159467" y="1902461"/>
            <a:ext cx="1135006" cy="460489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dist="25400" dir="5400000" algn="t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509511"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2844106" y="675109"/>
            <a:ext cx="4882864" cy="352693"/>
          </a:xfrm>
          <a:prstGeom prst="round2SameRect">
            <a:avLst>
              <a:gd name="adj1" fmla="val 16667"/>
              <a:gd name="adj2" fmla="val 18806"/>
            </a:avLst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652" tIns="40326" rIns="80652" bIns="40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74210" algn="ctr" defTabSz="919915" eaLnBrk="0" fontAlgn="ctr" latinLnBrk="0" hangingPunct="0">
              <a:spcBef>
                <a:spcPct val="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80000"/>
              <a:tabLst>
                <a:tab pos="2374542" algn="l"/>
                <a:tab pos="4981497" algn="l"/>
              </a:tabLst>
            </a:pPr>
            <a:r>
              <a:rPr kumimoji="1" lang="ko-KR" altLang="en-US" sz="14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수업관리시스템 </a:t>
            </a:r>
            <a:endParaRPr kumimoji="1" lang="en-US" altLang="ko-KR" sz="14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5364386" y="1027802"/>
            <a:ext cx="0" cy="3421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93" idx="0"/>
            <a:endCxn id="99" idx="3"/>
          </p:cNvCxnSpPr>
          <p:nvPr/>
        </p:nvCxnSpPr>
        <p:spPr>
          <a:xfrm rot="5400000" flipH="1" flipV="1">
            <a:off x="5405502" y="-3076146"/>
            <a:ext cx="8649" cy="9324870"/>
          </a:xfrm>
          <a:prstGeom prst="bentConnector3">
            <a:avLst>
              <a:gd name="adj1" fmla="val 274308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 bwMode="auto">
          <a:xfrm>
            <a:off x="7208734" y="196201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네이버폼 형식</a:t>
            </a: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1343216" y="1890022"/>
            <a:ext cx="1135006" cy="462082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dist="25400" dir="5400000" algn="t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509511"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82" name="직사각형 81">
            <a:hlinkClick r:id="" action="ppaction://noaction"/>
          </p:cNvPr>
          <p:cNvSpPr/>
          <p:nvPr/>
        </p:nvSpPr>
        <p:spPr bwMode="auto">
          <a:xfrm>
            <a:off x="1386800" y="196201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전공</a:t>
            </a:r>
            <a:r>
              <a:rPr kumimoji="1" lang="en-US" altLang="ko-KR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/</a:t>
            </a: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교양</a:t>
            </a:r>
          </a:p>
        </p:txBody>
      </p:sp>
      <p:cxnSp>
        <p:nvCxnSpPr>
          <p:cNvPr id="91" name="직선 연결선 90"/>
          <p:cNvCxnSpPr/>
          <p:nvPr/>
        </p:nvCxnSpPr>
        <p:spPr>
          <a:xfrm flipH="1" flipV="1">
            <a:off x="1908002" y="1379069"/>
            <a:ext cx="1" cy="211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양쪽 모서리가 둥근 사각형 93"/>
          <p:cNvSpPr/>
          <p:nvPr/>
        </p:nvSpPr>
        <p:spPr>
          <a:xfrm>
            <a:off x="1343216" y="1590613"/>
            <a:ext cx="1135006" cy="317281"/>
          </a:xfrm>
          <a:prstGeom prst="round2SameRect">
            <a:avLst/>
          </a:prstGeom>
          <a:solidFill>
            <a:srgbClr val="A790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652" tIns="40326" rIns="80652" bIns="40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74210" algn="ctr" defTabSz="919915" eaLnBrk="0" fontAlgn="ctr" latinLnBrk="0" hangingPunct="0">
              <a:spcBef>
                <a:spcPct val="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80000"/>
              <a:tabLst>
                <a:tab pos="2374542" algn="l"/>
                <a:tab pos="4981497" algn="l"/>
              </a:tabLst>
            </a:pP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강의등록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(</a:t>
            </a: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교수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)</a:t>
            </a:r>
            <a:endParaRPr kumimoji="1" lang="ko-KR" altLang="en-US" sz="10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2" name="직사각형 121">
            <a:hlinkClick r:id="" action="ppaction://noaction"/>
          </p:cNvPr>
          <p:cNvSpPr/>
          <p:nvPr/>
        </p:nvSpPr>
        <p:spPr bwMode="auto">
          <a:xfrm>
            <a:off x="1386800" y="2321883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주차관리</a:t>
            </a:r>
          </a:p>
        </p:txBody>
      </p:sp>
      <p:sp>
        <p:nvSpPr>
          <p:cNvPr id="87" name="양쪽 모서리가 둥근 사각형 86"/>
          <p:cNvSpPr/>
          <p:nvPr/>
        </p:nvSpPr>
        <p:spPr>
          <a:xfrm>
            <a:off x="179810" y="1890021"/>
            <a:ext cx="1135162" cy="461773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dist="25400" dir="5400000" algn="t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509511"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88" name="직사각형 87">
            <a:hlinkClick r:id="" action="ppaction://noaction"/>
          </p:cNvPr>
          <p:cNvSpPr/>
          <p:nvPr/>
        </p:nvSpPr>
        <p:spPr bwMode="auto">
          <a:xfrm>
            <a:off x="231906" y="196201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일반로그인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79810" y="1590613"/>
            <a:ext cx="1135162" cy="317281"/>
          </a:xfrm>
          <a:prstGeom prst="roundRect">
            <a:avLst/>
          </a:prstGeom>
          <a:solidFill>
            <a:srgbClr val="A790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652" tIns="40326" rIns="80652" bIns="40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74210" algn="ctr" defTabSz="919915" eaLnBrk="0" fontAlgn="ctr" latinLnBrk="0" hangingPunct="0">
              <a:spcBef>
                <a:spcPct val="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80000"/>
              <a:tabLst>
                <a:tab pos="2374542" algn="l"/>
                <a:tab pos="4981497" algn="l"/>
              </a:tabLst>
            </a:pP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로그인</a:t>
            </a:r>
          </a:p>
        </p:txBody>
      </p:sp>
      <p:sp>
        <p:nvSpPr>
          <p:cNvPr id="77" name="양쪽 모서리가 둥근 사각형 76"/>
          <p:cNvSpPr/>
          <p:nvPr/>
        </p:nvSpPr>
        <p:spPr>
          <a:xfrm>
            <a:off x="3669716" y="1890021"/>
            <a:ext cx="1135006" cy="46208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dist="25400" dir="5400000" algn="t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509511"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96" name="양쪽 모서리가 둥근 사각형 95"/>
          <p:cNvSpPr/>
          <p:nvPr/>
        </p:nvSpPr>
        <p:spPr>
          <a:xfrm>
            <a:off x="3669716" y="1590613"/>
            <a:ext cx="1135006" cy="317281"/>
          </a:xfrm>
          <a:prstGeom prst="round2SameRect">
            <a:avLst/>
          </a:prstGeom>
          <a:solidFill>
            <a:srgbClr val="A790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652" tIns="40326" rIns="80652" bIns="40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74210" algn="ctr" defTabSz="919915" eaLnBrk="0" fontAlgn="ctr" latinLnBrk="0" hangingPunct="0">
              <a:spcBef>
                <a:spcPct val="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80000"/>
              <a:tabLst>
                <a:tab pos="2374542" algn="l"/>
                <a:tab pos="4981497" algn="l"/>
              </a:tabLst>
            </a:pP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출석관리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교수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  <a:endParaRPr kumimoji="1" lang="ko-KR" altLang="en-US" sz="10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직사각형 155">
            <a:hlinkClick r:id="" action="ppaction://noaction"/>
          </p:cNvPr>
          <p:cNvSpPr/>
          <p:nvPr/>
        </p:nvSpPr>
        <p:spPr bwMode="auto">
          <a:xfrm>
            <a:off x="3721612" y="196201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일반출석</a:t>
            </a:r>
          </a:p>
        </p:txBody>
      </p:sp>
      <p:sp>
        <p:nvSpPr>
          <p:cNvPr id="157" name="직사각형 156">
            <a:hlinkClick r:id="" action="ppaction://noaction"/>
          </p:cNvPr>
          <p:cNvSpPr/>
          <p:nvPr/>
        </p:nvSpPr>
        <p:spPr bwMode="auto">
          <a:xfrm>
            <a:off x="3721612" y="2332100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자동출석관리</a:t>
            </a:r>
          </a:p>
        </p:txBody>
      </p:sp>
      <p:sp>
        <p:nvSpPr>
          <p:cNvPr id="78" name="양쪽 모서리가 둥근 사각형 77"/>
          <p:cNvSpPr/>
          <p:nvPr/>
        </p:nvSpPr>
        <p:spPr>
          <a:xfrm>
            <a:off x="4832966" y="1890023"/>
            <a:ext cx="1135006" cy="461773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dist="25400" dir="5400000" algn="t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509511"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97" name="양쪽 모서리가 둥근 사각형 96"/>
          <p:cNvSpPr/>
          <p:nvPr/>
        </p:nvSpPr>
        <p:spPr>
          <a:xfrm>
            <a:off x="4832966" y="1590613"/>
            <a:ext cx="1135006" cy="317281"/>
          </a:xfrm>
          <a:prstGeom prst="round2SameRect">
            <a:avLst/>
          </a:prstGeom>
          <a:solidFill>
            <a:srgbClr val="A790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652" tIns="40326" rIns="80652" bIns="40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74210" algn="ctr" defTabSz="919915" eaLnBrk="0" fontAlgn="ctr" latinLnBrk="0" hangingPunct="0">
              <a:spcBef>
                <a:spcPct val="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80000"/>
              <a:tabLst>
                <a:tab pos="2374542" algn="l"/>
                <a:tab pos="4981497" algn="l"/>
              </a:tabLst>
            </a:pP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과제제출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(</a:t>
            </a: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학생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)</a:t>
            </a:r>
            <a:endParaRPr kumimoji="1" lang="ko-KR" altLang="en-US" sz="10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4884983" y="196201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팀과제</a:t>
            </a: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양쪽 모서리가 둥근 사각형 79"/>
          <p:cNvSpPr/>
          <p:nvPr/>
        </p:nvSpPr>
        <p:spPr>
          <a:xfrm>
            <a:off x="9504758" y="1917205"/>
            <a:ext cx="1135006" cy="462082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dist="25400" dir="5400000" algn="t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509511"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99" name="양쪽 모서리가 둥근 사각형 98"/>
          <p:cNvSpPr/>
          <p:nvPr/>
        </p:nvSpPr>
        <p:spPr>
          <a:xfrm>
            <a:off x="9504758" y="1581964"/>
            <a:ext cx="1135006" cy="317281"/>
          </a:xfrm>
          <a:prstGeom prst="round2SameRect">
            <a:avLst/>
          </a:prstGeom>
          <a:solidFill>
            <a:srgbClr val="A790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652" tIns="40326" rIns="80652" bIns="40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74210" algn="ctr" defTabSz="919915" eaLnBrk="0" fontAlgn="ctr" latinLnBrk="0" hangingPunct="0">
              <a:spcBef>
                <a:spcPct val="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80000"/>
              <a:tabLst>
                <a:tab pos="2374542" algn="l"/>
                <a:tab pos="4981497" algn="l"/>
              </a:tabLst>
            </a:pP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사용자설정</a:t>
            </a:r>
          </a:p>
        </p:txBody>
      </p:sp>
      <p:sp>
        <p:nvSpPr>
          <p:cNvPr id="114" name="직사각형 113"/>
          <p:cNvSpPr/>
          <p:nvPr/>
        </p:nvSpPr>
        <p:spPr bwMode="auto">
          <a:xfrm>
            <a:off x="9555832" y="2352866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9555834" y="272683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2506466" y="1890022"/>
            <a:ext cx="1135006" cy="462082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dist="25400" dir="5400000" algn="t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509511"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3073970" y="1385288"/>
            <a:ext cx="1" cy="211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양쪽 모서리가 둥근 사각형 94"/>
          <p:cNvSpPr/>
          <p:nvPr/>
        </p:nvSpPr>
        <p:spPr>
          <a:xfrm>
            <a:off x="2506466" y="1590613"/>
            <a:ext cx="1135006" cy="317281"/>
          </a:xfrm>
          <a:prstGeom prst="round2SameRect">
            <a:avLst/>
          </a:prstGeom>
          <a:solidFill>
            <a:srgbClr val="A790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652" tIns="40326" rIns="80652" bIns="40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74210" algn="ctr" defTabSz="919915" eaLnBrk="0" fontAlgn="ctr" latinLnBrk="0" hangingPunct="0">
              <a:spcBef>
                <a:spcPct val="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80000"/>
              <a:tabLst>
                <a:tab pos="2374542" algn="l"/>
                <a:tab pos="4981497" algn="l"/>
              </a:tabLst>
            </a:pP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과제출제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(</a:t>
            </a: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교수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)</a:t>
            </a:r>
            <a:endParaRPr kumimoji="1" lang="ko-KR" altLang="en-US" sz="10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V="1">
            <a:off x="4237098" y="1379069"/>
            <a:ext cx="0" cy="211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양쪽 모서리가 둥근 사각형 102"/>
          <p:cNvSpPr/>
          <p:nvPr/>
        </p:nvSpPr>
        <p:spPr>
          <a:xfrm>
            <a:off x="5996216" y="1890023"/>
            <a:ext cx="1135006" cy="461773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dist="25400" dir="5400000" algn="t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509511"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4" name="양쪽 모서리가 둥근 사각형 103"/>
          <p:cNvSpPr/>
          <p:nvPr/>
        </p:nvSpPr>
        <p:spPr>
          <a:xfrm>
            <a:off x="5996216" y="1590613"/>
            <a:ext cx="1135006" cy="317281"/>
          </a:xfrm>
          <a:prstGeom prst="round2SameRect">
            <a:avLst/>
          </a:prstGeom>
          <a:solidFill>
            <a:srgbClr val="A790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652" tIns="40326" rIns="80652" bIns="40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74210" algn="ctr" defTabSz="919915" eaLnBrk="0" fontAlgn="ctr" latinLnBrk="0" hangingPunct="0">
              <a:spcBef>
                <a:spcPct val="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80000"/>
              <a:tabLst>
                <a:tab pos="2374542" algn="l"/>
                <a:tab pos="4981497" algn="l"/>
              </a:tabLst>
            </a:pP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과제확인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(</a:t>
            </a: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교수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)</a:t>
            </a:r>
            <a:endParaRPr kumimoji="1" lang="ko-KR" altLang="en-US" sz="10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6046075" y="196201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일괄파일다운로드</a:t>
            </a:r>
          </a:p>
        </p:txBody>
      </p:sp>
      <p:sp>
        <p:nvSpPr>
          <p:cNvPr id="131" name="직사각형 130">
            <a:hlinkClick r:id="" action="ppaction://noaction"/>
          </p:cNvPr>
          <p:cNvSpPr/>
          <p:nvPr/>
        </p:nvSpPr>
        <p:spPr bwMode="auto">
          <a:xfrm>
            <a:off x="2558484" y="196201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개인과제</a:t>
            </a:r>
          </a:p>
        </p:txBody>
      </p:sp>
      <p:sp>
        <p:nvSpPr>
          <p:cNvPr id="126" name="직사각형 125">
            <a:hlinkClick r:id="" action="ppaction://noaction"/>
          </p:cNvPr>
          <p:cNvSpPr/>
          <p:nvPr/>
        </p:nvSpPr>
        <p:spPr bwMode="auto">
          <a:xfrm>
            <a:off x="1386800" y="268209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강의계획서</a:t>
            </a:r>
          </a:p>
        </p:txBody>
      </p:sp>
      <p:sp>
        <p:nvSpPr>
          <p:cNvPr id="171" name="직사각형 170"/>
          <p:cNvSpPr/>
          <p:nvPr/>
        </p:nvSpPr>
        <p:spPr bwMode="auto">
          <a:xfrm>
            <a:off x="4884983" y="2331293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개인과제</a:t>
            </a:r>
          </a:p>
        </p:txBody>
      </p:sp>
      <p:sp>
        <p:nvSpPr>
          <p:cNvPr id="173" name="직사각형 172"/>
          <p:cNvSpPr/>
          <p:nvPr/>
        </p:nvSpPr>
        <p:spPr bwMode="auto">
          <a:xfrm>
            <a:off x="6046075" y="234043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일괄인쇄</a:t>
            </a:r>
            <a:r>
              <a:rPr kumimoji="1" lang="en-US" altLang="ko-KR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개별인쇄</a:t>
            </a:r>
          </a:p>
        </p:txBody>
      </p:sp>
      <p:sp>
        <p:nvSpPr>
          <p:cNvPr id="177" name="직사각형 176"/>
          <p:cNvSpPr/>
          <p:nvPr/>
        </p:nvSpPr>
        <p:spPr bwMode="auto">
          <a:xfrm>
            <a:off x="9555833" y="3090505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9555832" y="3454172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>
            <a:hlinkClick r:id="" action="ppaction://noaction"/>
          </p:cNvPr>
          <p:cNvSpPr/>
          <p:nvPr/>
        </p:nvSpPr>
        <p:spPr bwMode="auto">
          <a:xfrm>
            <a:off x="228415" y="283595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en-US" altLang="ko-KR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Admin</a:t>
            </a: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양쪽 모서리가 둥근 사각형 117"/>
          <p:cNvSpPr/>
          <p:nvPr/>
        </p:nvSpPr>
        <p:spPr>
          <a:xfrm>
            <a:off x="7159467" y="1581964"/>
            <a:ext cx="1135006" cy="317281"/>
          </a:xfrm>
          <a:prstGeom prst="round2SameRect">
            <a:avLst/>
          </a:prstGeom>
          <a:solidFill>
            <a:srgbClr val="A790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652" tIns="40326" rIns="80652" bIns="40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74210" algn="ctr" defTabSz="919915" eaLnBrk="0" fontAlgn="ctr" latinLnBrk="0" hangingPunct="0">
              <a:spcBef>
                <a:spcPct val="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80000"/>
              <a:tabLst>
                <a:tab pos="2374542" algn="l"/>
                <a:tab pos="4981497" algn="l"/>
              </a:tabLst>
            </a:pP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설문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투표</a:t>
            </a:r>
          </a:p>
        </p:txBody>
      </p:sp>
      <p:sp>
        <p:nvSpPr>
          <p:cNvPr id="121" name="직사각형 120"/>
          <p:cNvSpPr/>
          <p:nvPr/>
        </p:nvSpPr>
        <p:spPr bwMode="auto">
          <a:xfrm>
            <a:off x="9556775" y="1989199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과제 </a:t>
            </a:r>
            <a:r>
              <a:rPr kumimoji="1" lang="ko-KR" altLang="en-US" sz="900" b="1" kern="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확인시</a:t>
            </a: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완료체크 커스텀</a:t>
            </a:r>
          </a:p>
        </p:txBody>
      </p:sp>
      <p:sp>
        <p:nvSpPr>
          <p:cNvPr id="123" name="직사각형 122"/>
          <p:cNvSpPr/>
          <p:nvPr/>
        </p:nvSpPr>
        <p:spPr bwMode="auto">
          <a:xfrm>
            <a:off x="6046075" y="3432694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점수반영</a:t>
            </a:r>
            <a:r>
              <a:rPr kumimoji="1" lang="en-US" altLang="ko-KR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?</a:t>
            </a: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 flipV="1">
            <a:off x="5357839" y="1379069"/>
            <a:ext cx="0" cy="211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6478580" y="1379069"/>
            <a:ext cx="0" cy="211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7599321" y="1379069"/>
            <a:ext cx="0" cy="211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 bwMode="auto">
          <a:xfrm>
            <a:off x="305084" y="2588323"/>
            <a:ext cx="810830" cy="177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학생로그인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300642" y="3237610"/>
            <a:ext cx="810830" cy="177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kumimoji="1" lang="ko-KR" altLang="en-US" sz="8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2596714" y="2709263"/>
            <a:ext cx="810830" cy="177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무작위 </a:t>
            </a:r>
            <a:r>
              <a:rPr kumimoji="1" lang="en-US" altLang="ko-KR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/ </a:t>
            </a:r>
            <a:r>
              <a:rPr kumimoji="1" lang="ko-KR" altLang="en-US" sz="800" b="1" kern="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지정팀</a:t>
            </a:r>
            <a:endParaRPr kumimoji="1" lang="ko-KR" altLang="en-US" sz="8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3761468" y="2699505"/>
            <a:ext cx="810830" cy="1050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출석 총점지정</a:t>
            </a:r>
            <a:endParaRPr kumimoji="1" lang="en-US" altLang="ko-KR" sz="8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88736" indent="-171450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Char char="-"/>
              <a:defRPr/>
            </a:pP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점수차감</a:t>
            </a:r>
            <a:endParaRPr kumimoji="1" lang="en-US" altLang="ko-KR" sz="8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88736" indent="-171450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buFontTx/>
              <a:buChar char="-"/>
              <a:defRPr/>
            </a:pPr>
            <a:r>
              <a:rPr kumimoji="1" lang="ko-KR" altLang="en-US" sz="800" b="1" kern="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현황엑셀등</a:t>
            </a: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인쇄</a:t>
            </a:r>
            <a:r>
              <a:rPr kumimoji="1" lang="en-US" altLang="ko-KR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+</a:t>
            </a: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엑셀</a:t>
            </a:r>
            <a:r>
              <a:rPr kumimoji="1" lang="en-US" altLang="ko-KR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…</a:t>
            </a:r>
            <a:endParaRPr kumimoji="1" lang="ko-KR" altLang="en-US" sz="8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932338" y="2700508"/>
            <a:ext cx="810830" cy="177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과제기간체크</a:t>
            </a:r>
          </a:p>
        </p:txBody>
      </p:sp>
      <p:sp>
        <p:nvSpPr>
          <p:cNvPr id="128" name="직사각형 127"/>
          <p:cNvSpPr/>
          <p:nvPr/>
        </p:nvSpPr>
        <p:spPr bwMode="auto">
          <a:xfrm>
            <a:off x="4932338" y="2919372"/>
            <a:ext cx="810830" cy="177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800" b="1" kern="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팀과제</a:t>
            </a: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ko-KR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…?</a:t>
            </a:r>
            <a:endParaRPr kumimoji="1" lang="ko-KR" altLang="en-US" sz="8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1386800" y="3046603"/>
            <a:ext cx="1030972" cy="3679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게시판</a:t>
            </a:r>
            <a:r>
              <a:rPr kumimoji="1" lang="en-US" altLang="ko-KR" sz="900" b="1" kern="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en-US" altLang="ko-KR" sz="900" b="1" kern="0" spc="-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QnA</a:t>
            </a:r>
            <a:r>
              <a:rPr kumimoji="1" lang="en-US" altLang="ko-KR" sz="900" b="1" kern="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900" b="1" kern="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퀴즈</a:t>
            </a:r>
            <a:r>
              <a:rPr kumimoji="1" lang="en-US" altLang="ko-KR" sz="900" b="1" kern="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900" b="1" kern="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등 선택메뉴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305084" y="2352867"/>
            <a:ext cx="810830" cy="177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교수로그인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6046075" y="2709263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기간내 제출 확실하게 표시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6046075" y="3067503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확인 여부 체크</a:t>
            </a:r>
            <a:r>
              <a:rPr kumimoji="1" lang="en-US" altLang="ko-KR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?</a:t>
            </a: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7207755" y="2340436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설문 통계 그래프</a:t>
            </a:r>
            <a:r>
              <a:rPr kumimoji="1" lang="en-US" altLang="ko-KR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?</a:t>
            </a: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205797" y="2719857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다중투표</a:t>
            </a:r>
            <a:r>
              <a:rPr kumimoji="1" lang="en-US" altLang="ko-KR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 </a:t>
            </a: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익명성 등</a:t>
            </a:r>
          </a:p>
        </p:txBody>
      </p:sp>
      <p:sp>
        <p:nvSpPr>
          <p:cNvPr id="137" name="직사각형 136">
            <a:hlinkClick r:id="" action="ppaction://noaction"/>
          </p:cNvPr>
          <p:cNvSpPr/>
          <p:nvPr/>
        </p:nvSpPr>
        <p:spPr bwMode="auto">
          <a:xfrm>
            <a:off x="2556858" y="2331293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팀과제</a:t>
            </a: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양쪽 모서리가 둥근 사각형 137"/>
          <p:cNvSpPr/>
          <p:nvPr/>
        </p:nvSpPr>
        <p:spPr>
          <a:xfrm>
            <a:off x="8325967" y="1902460"/>
            <a:ext cx="1135006" cy="462082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dist="25400" dir="5400000" algn="t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509511"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3" name="양쪽 모서리가 둥근 사각형 142"/>
          <p:cNvSpPr/>
          <p:nvPr/>
        </p:nvSpPr>
        <p:spPr>
          <a:xfrm>
            <a:off x="8325967" y="1581964"/>
            <a:ext cx="1135006" cy="317281"/>
          </a:xfrm>
          <a:prstGeom prst="round2SameRect">
            <a:avLst/>
          </a:prstGeom>
          <a:solidFill>
            <a:srgbClr val="A790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652" tIns="40326" rIns="80652" bIns="40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74210" algn="ctr" defTabSz="919915" eaLnBrk="0" fontAlgn="ctr" latinLnBrk="0" hangingPunct="0">
              <a:spcBef>
                <a:spcPct val="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80000"/>
              <a:tabLst>
                <a:tab pos="2374542" algn="l"/>
                <a:tab pos="4981497" algn="l"/>
              </a:tabLst>
            </a:pP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퀴즈</a:t>
            </a:r>
            <a:r>
              <a:rPr kumimoji="1" lang="en-US" altLang="ko-KR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/</a:t>
            </a:r>
            <a:r>
              <a:rPr kumimoji="1" lang="ko-KR" altLang="en-US" sz="10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rPr>
              <a:t>시험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8377984" y="1974454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네이버폼 형식</a:t>
            </a:r>
          </a:p>
        </p:txBody>
      </p:sp>
      <p:cxnSp>
        <p:nvCxnSpPr>
          <p:cNvPr id="151" name="직선 연결선 150"/>
          <p:cNvCxnSpPr/>
          <p:nvPr/>
        </p:nvCxnSpPr>
        <p:spPr>
          <a:xfrm flipV="1">
            <a:off x="8820770" y="1385288"/>
            <a:ext cx="0" cy="211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1067" y="1572658"/>
            <a:ext cx="1134297" cy="194909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DD37FF-3E15-4DF1-A559-92DA061AA690}"/>
              </a:ext>
            </a:extLst>
          </p:cNvPr>
          <p:cNvSpPr/>
          <p:nvPr/>
        </p:nvSpPr>
        <p:spPr>
          <a:xfrm>
            <a:off x="6588522" y="6779984"/>
            <a:ext cx="4212258" cy="474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80808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A8418-1DD0-460A-9E27-F32CB243120D}"/>
              </a:ext>
            </a:extLst>
          </p:cNvPr>
          <p:cNvSpPr/>
          <p:nvPr/>
        </p:nvSpPr>
        <p:spPr>
          <a:xfrm>
            <a:off x="9180810" y="103467"/>
            <a:ext cx="1458954" cy="400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65B29-BA22-44C3-B612-8A55B5EA5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60" y="96316"/>
            <a:ext cx="1795898" cy="442988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EC0407-F16C-4DD2-864D-F906A2C14427}"/>
              </a:ext>
            </a:extLst>
          </p:cNvPr>
          <p:cNvSpPr/>
          <p:nvPr/>
        </p:nvSpPr>
        <p:spPr bwMode="auto">
          <a:xfrm>
            <a:off x="2596714" y="2942242"/>
            <a:ext cx="810830" cy="177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지정기간제출</a:t>
            </a:r>
            <a:r>
              <a:rPr kumimoji="1" lang="en-US" altLang="ko-KR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?</a:t>
            </a:r>
            <a:endParaRPr kumimoji="1" lang="ko-KR" altLang="en-US" sz="8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62017F-37EE-436B-B97D-B7E997A5C142}"/>
              </a:ext>
            </a:extLst>
          </p:cNvPr>
          <p:cNvSpPr/>
          <p:nvPr/>
        </p:nvSpPr>
        <p:spPr bwMode="auto">
          <a:xfrm>
            <a:off x="2556858" y="3204470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기간 이후 제출여부체크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D3D3DE2-726D-422A-80AA-B6C91B94D99D}"/>
              </a:ext>
            </a:extLst>
          </p:cNvPr>
          <p:cNvSpPr/>
          <p:nvPr/>
        </p:nvSpPr>
        <p:spPr bwMode="auto">
          <a:xfrm>
            <a:off x="8415355" y="2353456"/>
            <a:ext cx="810830" cy="177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정답</a:t>
            </a:r>
            <a:r>
              <a:rPr kumimoji="1" lang="en-US" altLang="ko-KR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,</a:t>
            </a:r>
            <a:r>
              <a:rPr kumimoji="1" lang="ko-KR" altLang="en-US" sz="8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점수 체크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C187997-FEAF-44C9-9D6D-E1949372B10E}"/>
              </a:ext>
            </a:extLst>
          </p:cNvPr>
          <p:cNvSpPr/>
          <p:nvPr/>
        </p:nvSpPr>
        <p:spPr bwMode="auto">
          <a:xfrm>
            <a:off x="1386800" y="3468796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수강 학생 확인</a:t>
            </a:r>
            <a:r>
              <a:rPr kumimoji="1" lang="en-US" altLang="ko-KR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/</a:t>
            </a: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승인</a:t>
            </a:r>
            <a:r>
              <a:rPr kumimoji="1" lang="en-US" altLang="ko-KR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일괄</a:t>
            </a:r>
            <a:r>
              <a:rPr kumimoji="1" lang="en-US" altLang="ko-KR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)</a:t>
            </a:r>
            <a:endParaRPr kumimoji="1" lang="ko-KR" altLang="en-US" sz="900" b="1" kern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6B3B12D-732C-4D55-AAD0-5F6F2ACFA962}"/>
              </a:ext>
            </a:extLst>
          </p:cNvPr>
          <p:cNvSpPr/>
          <p:nvPr/>
        </p:nvSpPr>
        <p:spPr>
          <a:xfrm>
            <a:off x="1335410" y="1572657"/>
            <a:ext cx="1134297" cy="23428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789449A-3407-4284-8087-8511FE752E28}"/>
              </a:ext>
            </a:extLst>
          </p:cNvPr>
          <p:cNvSpPr/>
          <p:nvPr/>
        </p:nvSpPr>
        <p:spPr>
          <a:xfrm>
            <a:off x="2508826" y="1572657"/>
            <a:ext cx="1134297" cy="23428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0A403FF-8454-43B2-94AB-C43008741CC4}"/>
              </a:ext>
            </a:extLst>
          </p:cNvPr>
          <p:cNvSpPr/>
          <p:nvPr/>
        </p:nvSpPr>
        <p:spPr>
          <a:xfrm>
            <a:off x="4810904" y="1572657"/>
            <a:ext cx="1134297" cy="16649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2AC6716-8C96-441F-BD06-3A3AD7DFABC7}"/>
              </a:ext>
            </a:extLst>
          </p:cNvPr>
          <p:cNvSpPr/>
          <p:nvPr/>
        </p:nvSpPr>
        <p:spPr>
          <a:xfrm>
            <a:off x="6001026" y="1572656"/>
            <a:ext cx="1134297" cy="275202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97B24C4-5154-4239-9384-4D23DDF87012}"/>
              </a:ext>
            </a:extLst>
          </p:cNvPr>
          <p:cNvSpPr/>
          <p:nvPr/>
        </p:nvSpPr>
        <p:spPr>
          <a:xfrm>
            <a:off x="9498344" y="1563990"/>
            <a:ext cx="1116655" cy="22220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7419FD-6F00-4C73-BD61-DE1D7D070D6B}"/>
              </a:ext>
            </a:extLst>
          </p:cNvPr>
          <p:cNvGrpSpPr/>
          <p:nvPr/>
        </p:nvGrpSpPr>
        <p:grpSpPr>
          <a:xfrm>
            <a:off x="1627920" y="2361240"/>
            <a:ext cx="616680" cy="253440"/>
            <a:chOff x="1627920" y="2361240"/>
            <a:chExt cx="61668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4EA341F-CFA1-418B-B612-98BF5B85C51B}"/>
                    </a:ext>
                  </a:extLst>
                </p14:cNvPr>
                <p14:cNvContentPartPr/>
                <p14:nvPr/>
              </p14:nvContentPartPr>
              <p14:xfrm>
                <a:off x="1627920" y="2361240"/>
                <a:ext cx="616680" cy="2440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4EA341F-CFA1-418B-B612-98BF5B85C5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19280" y="2352240"/>
                  <a:ext cx="634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AE7E027-575B-4D9E-8C17-C85CA83BB18E}"/>
                    </a:ext>
                  </a:extLst>
                </p14:cNvPr>
                <p14:cNvContentPartPr/>
                <p14:nvPr/>
              </p14:nvContentPartPr>
              <p14:xfrm>
                <a:off x="1646280" y="2367360"/>
                <a:ext cx="520560" cy="2473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AE7E027-575B-4D9E-8C17-C85CA83BB1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37640" y="2358720"/>
                  <a:ext cx="538200" cy="26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1B911C2-85A6-4289-919A-42A5A2B91A61}"/>
                  </a:ext>
                </a:extLst>
              </p14:cNvPr>
              <p14:cNvContentPartPr/>
              <p14:nvPr/>
            </p14:nvContentPartPr>
            <p14:xfrm>
              <a:off x="1585080" y="3061080"/>
              <a:ext cx="616320" cy="3193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1B911C2-85A6-4289-919A-42A5A2B91A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6440" y="3052080"/>
                <a:ext cx="6339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7228C27-E657-463D-A05E-E929BEFFCD33}"/>
                  </a:ext>
                </a:extLst>
              </p14:cNvPr>
              <p14:cNvContentPartPr/>
              <p14:nvPr/>
            </p14:nvContentPartPr>
            <p14:xfrm>
              <a:off x="1607400" y="3091680"/>
              <a:ext cx="595440" cy="2336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7228C27-E657-463D-A05E-E929BEFFCD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8760" y="3082680"/>
                <a:ext cx="61308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19D8BD-EF08-4FA0-A8DF-CBD60BF79E59}"/>
              </a:ext>
            </a:extLst>
          </p:cNvPr>
          <p:cNvGrpSpPr/>
          <p:nvPr/>
        </p:nvGrpSpPr>
        <p:grpSpPr>
          <a:xfrm>
            <a:off x="1649520" y="3471120"/>
            <a:ext cx="874080" cy="1049760"/>
            <a:chOff x="1649520" y="3471120"/>
            <a:chExt cx="874080" cy="10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16E66B0-6B86-4583-843A-AA92701DDFA6}"/>
                    </a:ext>
                  </a:extLst>
                </p14:cNvPr>
                <p14:cNvContentPartPr/>
                <p14:nvPr/>
              </p14:nvContentPartPr>
              <p14:xfrm>
                <a:off x="1674720" y="3471120"/>
                <a:ext cx="484200" cy="288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16E66B0-6B86-4583-843A-AA92701DDF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5720" y="3462120"/>
                  <a:ext cx="501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F161D4F-473A-45F8-A66C-42027BBCB9AF}"/>
                    </a:ext>
                  </a:extLst>
                </p14:cNvPr>
                <p14:cNvContentPartPr/>
                <p14:nvPr/>
              </p14:nvContentPartPr>
              <p14:xfrm>
                <a:off x="1668960" y="3484440"/>
                <a:ext cx="599400" cy="240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F161D4F-473A-45F8-A66C-42027BBCB9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9960" y="3475800"/>
                  <a:ext cx="617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1C56299-8CC5-4931-8B19-14D55081E288}"/>
                    </a:ext>
                  </a:extLst>
                </p14:cNvPr>
                <p14:cNvContentPartPr/>
                <p14:nvPr/>
              </p14:nvContentPartPr>
              <p14:xfrm>
                <a:off x="1822320" y="3642120"/>
                <a:ext cx="105840" cy="6667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1C56299-8CC5-4931-8B19-14D55081E2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13680" y="3633120"/>
                  <a:ext cx="12348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C66DA48-CBD6-4466-A7DD-6CFD853166BB}"/>
                    </a:ext>
                  </a:extLst>
                </p14:cNvPr>
                <p14:cNvContentPartPr/>
                <p14:nvPr/>
              </p14:nvContentPartPr>
              <p14:xfrm>
                <a:off x="1649520" y="4327920"/>
                <a:ext cx="16200" cy="138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C66DA48-CBD6-4466-A7DD-6CFD853166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40520" y="4319280"/>
                  <a:ext cx="33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EC75E8C-BB83-43C2-B53D-836227FD4E7C}"/>
                    </a:ext>
                  </a:extLst>
                </p14:cNvPr>
                <p14:cNvContentPartPr/>
                <p14:nvPr/>
              </p14:nvContentPartPr>
              <p14:xfrm>
                <a:off x="1656000" y="4401360"/>
                <a:ext cx="45360" cy="244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EC75E8C-BB83-43C2-B53D-836227FD4E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47000" y="4392720"/>
                  <a:ext cx="63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2FD06C8-152A-4243-8C16-FD422AFA0DD7}"/>
                    </a:ext>
                  </a:extLst>
                </p14:cNvPr>
                <p14:cNvContentPartPr/>
                <p14:nvPr/>
              </p14:nvContentPartPr>
              <p14:xfrm>
                <a:off x="1698120" y="4324680"/>
                <a:ext cx="105120" cy="1962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2FD06C8-152A-4243-8C16-FD422AFA0D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89120" y="4316040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3F928A0-C84A-4A81-AA7E-B1EB57C89C4A}"/>
                    </a:ext>
                  </a:extLst>
                </p14:cNvPr>
                <p14:cNvContentPartPr/>
                <p14:nvPr/>
              </p14:nvContentPartPr>
              <p14:xfrm>
                <a:off x="1769760" y="4364280"/>
                <a:ext cx="90360" cy="1065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3F928A0-C84A-4A81-AA7E-B1EB57C89C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60760" y="4355280"/>
                  <a:ext cx="10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F54A410-F966-4B73-98DB-249716D14CD8}"/>
                    </a:ext>
                  </a:extLst>
                </p14:cNvPr>
                <p14:cNvContentPartPr/>
                <p14:nvPr/>
              </p14:nvContentPartPr>
              <p14:xfrm>
                <a:off x="1865880" y="4420800"/>
                <a:ext cx="38520" cy="38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F54A410-F966-4B73-98DB-249716D14C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6880" y="4412160"/>
                  <a:ext cx="56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59B37F1-608D-4412-9F7F-B72D3FBA9B88}"/>
                    </a:ext>
                  </a:extLst>
                </p14:cNvPr>
                <p14:cNvContentPartPr/>
                <p14:nvPr/>
              </p14:nvContentPartPr>
              <p14:xfrm>
                <a:off x="1892160" y="4350960"/>
                <a:ext cx="72000" cy="73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59B37F1-608D-4412-9F7F-B72D3FBA9B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3160" y="4342320"/>
                  <a:ext cx="89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65E353A-CD59-49CB-A8AD-A80A4EB48B6F}"/>
                    </a:ext>
                  </a:extLst>
                </p14:cNvPr>
                <p14:cNvContentPartPr/>
                <p14:nvPr/>
              </p14:nvContentPartPr>
              <p14:xfrm>
                <a:off x="1959840" y="4298760"/>
                <a:ext cx="109440" cy="2001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65E353A-CD59-49CB-A8AD-A80A4EB48B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1200" y="4289760"/>
                  <a:ext cx="127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6881794-3676-4C2C-8D66-7EAE8B448C4F}"/>
                    </a:ext>
                  </a:extLst>
                </p14:cNvPr>
                <p14:cNvContentPartPr/>
                <p14:nvPr/>
              </p14:nvContentPartPr>
              <p14:xfrm>
                <a:off x="2073240" y="4409280"/>
                <a:ext cx="81360" cy="579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6881794-3676-4C2C-8D66-7EAE8B448C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64240" y="4400640"/>
                  <a:ext cx="99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AF4EB77-69DB-4141-B796-075F209F55F2}"/>
                    </a:ext>
                  </a:extLst>
                </p14:cNvPr>
                <p14:cNvContentPartPr/>
                <p14:nvPr/>
              </p14:nvContentPartPr>
              <p14:xfrm>
                <a:off x="2151720" y="4291560"/>
                <a:ext cx="153720" cy="1738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AF4EB77-69DB-4141-B796-075F209F55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43080" y="4282920"/>
                  <a:ext cx="171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A5DA6E1-A0A0-4909-A9CE-37B687447435}"/>
                    </a:ext>
                  </a:extLst>
                </p14:cNvPr>
                <p14:cNvContentPartPr/>
                <p14:nvPr/>
              </p14:nvContentPartPr>
              <p14:xfrm>
                <a:off x="2325240" y="4263480"/>
                <a:ext cx="44640" cy="1011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A5DA6E1-A0A0-4909-A9CE-37B6874474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6600" y="4254840"/>
                  <a:ext cx="62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093F0A9-7465-48DC-BC65-34107AE9B9EA}"/>
                    </a:ext>
                  </a:extLst>
                </p14:cNvPr>
                <p14:cNvContentPartPr/>
                <p14:nvPr/>
              </p14:nvContentPartPr>
              <p14:xfrm>
                <a:off x="2422440" y="4224240"/>
                <a:ext cx="91080" cy="1238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093F0A9-7465-48DC-BC65-34107AE9B9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3440" y="4215240"/>
                  <a:ext cx="108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6AECA8F-7C06-44BC-8D63-3E0E9CE85733}"/>
                    </a:ext>
                  </a:extLst>
                </p14:cNvPr>
                <p14:cNvContentPartPr/>
                <p14:nvPr/>
              </p14:nvContentPartPr>
              <p14:xfrm>
                <a:off x="2454120" y="4390560"/>
                <a:ext cx="69480" cy="41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6AECA8F-7C06-44BC-8D63-3E0E9CE85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5120" y="4381920"/>
                  <a:ext cx="871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F9E4384-8CF6-44A4-BF59-922B098002FA}"/>
              </a:ext>
            </a:extLst>
          </p:cNvPr>
          <p:cNvGrpSpPr/>
          <p:nvPr/>
        </p:nvGrpSpPr>
        <p:grpSpPr>
          <a:xfrm>
            <a:off x="2668680" y="2435760"/>
            <a:ext cx="713880" cy="707760"/>
            <a:chOff x="2668680" y="2435760"/>
            <a:chExt cx="713880" cy="70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2133C23-2FB7-4312-8D8E-DFCD77E81297}"/>
                    </a:ext>
                  </a:extLst>
                </p14:cNvPr>
                <p14:cNvContentPartPr/>
                <p14:nvPr/>
              </p14:nvContentPartPr>
              <p14:xfrm>
                <a:off x="2668680" y="2435760"/>
                <a:ext cx="713880" cy="5702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2133C23-2FB7-4312-8D8E-DFCD77E812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60040" y="2427120"/>
                  <a:ext cx="7315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F639872-9510-454E-A0A7-165415100B75}"/>
                    </a:ext>
                  </a:extLst>
                </p14:cNvPr>
                <p14:cNvContentPartPr/>
                <p14:nvPr/>
              </p14:nvContentPartPr>
              <p14:xfrm>
                <a:off x="2710800" y="2468880"/>
                <a:ext cx="666360" cy="674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F639872-9510-454E-A0A7-165415100B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02160" y="2460240"/>
                  <a:ext cx="684000" cy="69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0FF7969-763D-4440-830F-447E31650659}"/>
              </a:ext>
            </a:extLst>
          </p:cNvPr>
          <p:cNvGrpSpPr/>
          <p:nvPr/>
        </p:nvGrpSpPr>
        <p:grpSpPr>
          <a:xfrm>
            <a:off x="5062320" y="1958040"/>
            <a:ext cx="674280" cy="284400"/>
            <a:chOff x="5062320" y="1958040"/>
            <a:chExt cx="67428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91A0742-EC40-4525-B4F0-0BFCAD4A77E0}"/>
                    </a:ext>
                  </a:extLst>
                </p14:cNvPr>
                <p14:cNvContentPartPr/>
                <p14:nvPr/>
              </p14:nvContentPartPr>
              <p14:xfrm>
                <a:off x="5062320" y="1958040"/>
                <a:ext cx="674280" cy="2588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91A0742-EC40-4525-B4F0-0BFCAD4A77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3320" y="1949040"/>
                  <a:ext cx="691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767C5E6-13D6-4CAD-AECF-210D036073AC}"/>
                    </a:ext>
                  </a:extLst>
                </p14:cNvPr>
                <p14:cNvContentPartPr/>
                <p14:nvPr/>
              </p14:nvContentPartPr>
              <p14:xfrm>
                <a:off x="5109480" y="1979640"/>
                <a:ext cx="598680" cy="262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767C5E6-13D6-4CAD-AECF-210D036073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00480" y="1971000"/>
                  <a:ext cx="61632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30C698D-7B2A-4C60-8EF8-28AA11C19E66}"/>
              </a:ext>
            </a:extLst>
          </p:cNvPr>
          <p:cNvGrpSpPr/>
          <p:nvPr/>
        </p:nvGrpSpPr>
        <p:grpSpPr>
          <a:xfrm>
            <a:off x="5048280" y="2952720"/>
            <a:ext cx="575280" cy="138600"/>
            <a:chOff x="5048280" y="2952720"/>
            <a:chExt cx="575280" cy="1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D024B40-9C2A-46A0-8749-CC5D9B16F301}"/>
                    </a:ext>
                  </a:extLst>
                </p14:cNvPr>
                <p14:cNvContentPartPr/>
                <p14:nvPr/>
              </p14:nvContentPartPr>
              <p14:xfrm>
                <a:off x="5048280" y="2961360"/>
                <a:ext cx="525960" cy="1166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D024B40-9C2A-46A0-8749-CC5D9B16F3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39280" y="2952720"/>
                  <a:ext cx="543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88E175E-320E-49EA-9484-866512172304}"/>
                    </a:ext>
                  </a:extLst>
                </p14:cNvPr>
                <p14:cNvContentPartPr/>
                <p14:nvPr/>
              </p14:nvContentPartPr>
              <p14:xfrm>
                <a:off x="5114160" y="2952720"/>
                <a:ext cx="509400" cy="1386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88E175E-320E-49EA-9484-8665121723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05160" y="2943720"/>
                  <a:ext cx="527040" cy="156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7F2367-1D6D-4FC7-8149-D82423884789}"/>
              </a:ext>
            </a:extLst>
          </p:cNvPr>
          <p:cNvSpPr/>
          <p:nvPr/>
        </p:nvSpPr>
        <p:spPr bwMode="auto">
          <a:xfrm>
            <a:off x="6052688" y="3816839"/>
            <a:ext cx="1030972" cy="3172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82714" algn="ctr" eaLnBrk="0" fontAlgn="ctr" latinLnBrk="0" hangingPunct="0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kumimoji="1" lang="ko-KR" altLang="en-US" sz="900" b="1" kern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과제 수정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C39ED50-8752-4600-A661-4A345E460FB4}"/>
              </a:ext>
            </a:extLst>
          </p:cNvPr>
          <p:cNvGrpSpPr/>
          <p:nvPr/>
        </p:nvGrpSpPr>
        <p:grpSpPr>
          <a:xfrm>
            <a:off x="6116640" y="3455460"/>
            <a:ext cx="738720" cy="355320"/>
            <a:chOff x="6116640" y="3455460"/>
            <a:chExt cx="73872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FDA7BDC-6D49-4701-8D5A-D5F3F1827540}"/>
                    </a:ext>
                  </a:extLst>
                </p14:cNvPr>
                <p14:cNvContentPartPr/>
                <p14:nvPr/>
              </p14:nvContentPartPr>
              <p14:xfrm>
                <a:off x="6116640" y="3520980"/>
                <a:ext cx="707760" cy="1000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FDA7BDC-6D49-4701-8D5A-D5F3F18275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08000" y="3512340"/>
                  <a:ext cx="725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0A495A9-86A0-4BF0-A05E-F309DC3839AE}"/>
                    </a:ext>
                  </a:extLst>
                </p14:cNvPr>
                <p14:cNvContentPartPr/>
                <p14:nvPr/>
              </p14:nvContentPartPr>
              <p14:xfrm>
                <a:off x="6206640" y="3455460"/>
                <a:ext cx="648720" cy="3553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0A495A9-86A0-4BF0-A05E-F309DC3839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97640" y="3446460"/>
                  <a:ext cx="666360" cy="37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63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CAFE7-8E80-47E1-AAB1-67818F499D54}"/>
              </a:ext>
            </a:extLst>
          </p:cNvPr>
          <p:cNvSpPr/>
          <p:nvPr/>
        </p:nvSpPr>
        <p:spPr>
          <a:xfrm>
            <a:off x="9865173" y="3560558"/>
            <a:ext cx="1007614" cy="66132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91FAA6-72C7-4CF4-8536-6C3FC6A356D2}"/>
              </a:ext>
            </a:extLst>
          </p:cNvPr>
          <p:cNvSpPr/>
          <p:nvPr/>
        </p:nvSpPr>
        <p:spPr>
          <a:xfrm>
            <a:off x="1930" y="1989634"/>
            <a:ext cx="8122076" cy="661187"/>
          </a:xfrm>
          <a:prstGeom prst="rect">
            <a:avLst/>
          </a:prstGeom>
          <a:solidFill>
            <a:srgbClr val="A79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6E923A5-3E70-45A8-8CCC-7B5CA47D5087}"/>
              </a:ext>
            </a:extLst>
          </p:cNvPr>
          <p:cNvSpPr txBox="1"/>
          <p:nvPr/>
        </p:nvSpPr>
        <p:spPr>
          <a:xfrm>
            <a:off x="199677" y="2781722"/>
            <a:ext cx="9665495" cy="615553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defPPr>
              <a:defRPr lang="ko-KR"/>
            </a:defPPr>
            <a:lvl1pPr marL="219075" indent="-219075">
              <a:defRPr sz="3800" spc="-7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49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algn="r">
              <a:spcBef>
                <a:spcPts val="1000"/>
              </a:spcBef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A46B22-D250-479F-8E88-E0202C7A3F09}"/>
              </a:ext>
            </a:extLst>
          </p:cNvPr>
          <p:cNvGrpSpPr/>
          <p:nvPr/>
        </p:nvGrpSpPr>
        <p:grpSpPr>
          <a:xfrm>
            <a:off x="6588522" y="96316"/>
            <a:ext cx="4212258" cy="7158559"/>
            <a:chOff x="6588522" y="96316"/>
            <a:chExt cx="4212258" cy="71585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F929340-DB83-4D03-A750-59C8C826DCC1}"/>
                </a:ext>
              </a:extLst>
            </p:cNvPr>
            <p:cNvGrpSpPr/>
            <p:nvPr/>
          </p:nvGrpSpPr>
          <p:grpSpPr>
            <a:xfrm>
              <a:off x="8753060" y="96316"/>
              <a:ext cx="1886704" cy="442988"/>
              <a:chOff x="8753060" y="96316"/>
              <a:chExt cx="1886704" cy="4429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E79C261-BD59-407C-A74E-3255629D399D}"/>
                  </a:ext>
                </a:extLst>
              </p:cNvPr>
              <p:cNvSpPr/>
              <p:nvPr/>
            </p:nvSpPr>
            <p:spPr>
              <a:xfrm>
                <a:off x="9180810" y="103467"/>
                <a:ext cx="1458954" cy="400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A12A247-2B16-46D9-85C1-D93279E96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3060" y="96316"/>
                <a:ext cx="1795898" cy="442988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06DFB4-B2E8-4DDB-BCE7-731BBBC4505F}"/>
                </a:ext>
              </a:extLst>
            </p:cNvPr>
            <p:cNvSpPr/>
            <p:nvPr/>
          </p:nvSpPr>
          <p:spPr>
            <a:xfrm>
              <a:off x="6588522" y="6779984"/>
              <a:ext cx="4212258" cy="4748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80808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14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96423E3-BDF3-406A-8F4C-E32C95650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4" y="1107157"/>
            <a:ext cx="7039887" cy="35236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570" y="133918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1295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url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직접 </a:t>
            </a:r>
            <a:r>
              <a:rPr lang="ko-KR" altLang="en-US" sz="900" dirty="0" err="1">
                <a:solidFill>
                  <a:schemeClr val="tx1"/>
                </a:solidFill>
              </a:rPr>
              <a:t>검색경우만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39887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27882" y="1149289"/>
            <a:ext cx="169944" cy="1529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8122" y="2979365"/>
            <a:ext cx="169944" cy="1529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596634" y="1107157"/>
            <a:ext cx="2664296" cy="230832"/>
            <a:chOff x="6660232" y="1752711"/>
            <a:chExt cx="2398927" cy="230832"/>
          </a:xfrm>
        </p:grpSpPr>
        <p:sp>
          <p:nvSpPr>
            <p:cNvPr id="34" name="직사각형 33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4232" y="1752711"/>
              <a:ext cx="2254927" cy="230832"/>
            </a:xfrm>
            <a:prstGeom prst="rect">
              <a:avLst/>
            </a:prstGeom>
            <a:noFill/>
          </p:spPr>
          <p:txBody>
            <a:bodyPr wrap="square" rIns="90000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en-US" altLang="ko-KR" sz="900" b="1" dirty="0">
                  <a:latin typeface="+mn-ea"/>
                </a:rPr>
                <a:t>(</a:t>
              </a:r>
              <a:r>
                <a:rPr lang="ko-KR" altLang="en-US" sz="900" b="1" dirty="0">
                  <a:latin typeface="+mn-ea"/>
                </a:rPr>
                <a:t>공통</a:t>
              </a:r>
              <a:r>
                <a:rPr lang="en-US" altLang="ko-KR" sz="900" b="1" dirty="0">
                  <a:latin typeface="+mn-ea"/>
                </a:rPr>
                <a:t>)</a:t>
              </a:r>
              <a:r>
                <a:rPr lang="ko-KR" altLang="en-US" sz="900" b="1" dirty="0" err="1">
                  <a:latin typeface="+mn-ea"/>
                </a:rPr>
                <a:t>클릭시</a:t>
              </a:r>
              <a:r>
                <a:rPr lang="ko-KR" altLang="en-US" sz="900" b="1" dirty="0">
                  <a:latin typeface="+mn-ea"/>
                </a:rPr>
                <a:t> 홈 화면</a:t>
              </a:r>
              <a:r>
                <a:rPr lang="en-US" altLang="ko-KR" sz="900" b="1" dirty="0">
                  <a:latin typeface="+mn-ea"/>
                </a:rPr>
                <a:t> </a:t>
              </a:r>
              <a:r>
                <a:rPr lang="ko-KR" altLang="en-US" sz="900" b="1" dirty="0">
                  <a:latin typeface="+mn-ea"/>
                </a:rPr>
                <a:t>이동</a:t>
              </a:r>
              <a:endParaRPr lang="en-US" altLang="ko-KR" sz="900" b="1" dirty="0"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96634" y="1863239"/>
            <a:ext cx="2664296" cy="546303"/>
            <a:chOff x="6660232" y="1752711"/>
            <a:chExt cx="2398927" cy="546303"/>
          </a:xfrm>
        </p:grpSpPr>
        <p:sp>
          <p:nvSpPr>
            <p:cNvPr id="40" name="직사각형 39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04232" y="1752711"/>
              <a:ext cx="2254927" cy="546303"/>
            </a:xfrm>
            <a:prstGeom prst="rect">
              <a:avLst/>
            </a:prstGeom>
            <a:noFill/>
          </p:spPr>
          <p:txBody>
            <a:bodyPr wrap="square" rIns="90000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900" b="1" dirty="0">
                  <a:latin typeface="+mn-ea"/>
                </a:rPr>
                <a:t>로그인</a:t>
              </a:r>
              <a:endParaRPr lang="en-US" altLang="ko-KR" sz="9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900" dirty="0">
                  <a:latin typeface="+mn-ea"/>
                </a:rPr>
                <a:t>사용자 </a:t>
              </a:r>
              <a:r>
                <a:rPr lang="en-US" altLang="ko-KR" sz="900" dirty="0">
                  <a:latin typeface="+mn-ea"/>
                </a:rPr>
                <a:t>ID </a:t>
              </a:r>
              <a:r>
                <a:rPr lang="ko-KR" altLang="en-US" sz="900" dirty="0">
                  <a:latin typeface="+mn-ea"/>
                </a:rPr>
                <a:t>및 비밀번호를 입력하고 </a:t>
              </a:r>
              <a:r>
                <a:rPr lang="en-US" altLang="ko-KR" sz="900" dirty="0">
                  <a:latin typeface="+mn-ea"/>
                </a:rPr>
                <a:t>[</a:t>
              </a:r>
              <a:r>
                <a:rPr lang="ko-KR" altLang="en-US" sz="900" dirty="0">
                  <a:latin typeface="+mn-ea"/>
                </a:rPr>
                <a:t>로그인</a:t>
              </a:r>
              <a:r>
                <a:rPr lang="en-US" altLang="ko-KR" sz="900" dirty="0">
                  <a:latin typeface="+mn-ea"/>
                </a:rPr>
                <a:t>]</a:t>
              </a:r>
              <a:r>
                <a:rPr lang="ko-KR" altLang="en-US" sz="900" dirty="0">
                  <a:latin typeface="+mn-ea"/>
                </a:rPr>
                <a:t>을 클릭하여 로그인 함</a:t>
              </a:r>
              <a:endParaRPr lang="en-US" altLang="ko-KR" sz="900" dirty="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F82F27-7D31-41FF-A700-C8806585137C}"/>
              </a:ext>
            </a:extLst>
          </p:cNvPr>
          <p:cNvSpPr txBox="1"/>
          <p:nvPr/>
        </p:nvSpPr>
        <p:spPr>
          <a:xfrm>
            <a:off x="1711295" y="109077"/>
            <a:ext cx="100811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수업시스템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EB8219-E848-458A-B085-2CA4AF0B8FF9}"/>
              </a:ext>
            </a:extLst>
          </p:cNvPr>
          <p:cNvSpPr/>
          <p:nvPr/>
        </p:nvSpPr>
        <p:spPr>
          <a:xfrm>
            <a:off x="2634434" y="2136390"/>
            <a:ext cx="169944" cy="1529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950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D9FA49F-018E-413D-80F8-7CF327AE4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0" y="1107157"/>
            <a:ext cx="7148812" cy="35818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570" y="133918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11295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39887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594530" y="1121608"/>
            <a:ext cx="3025845" cy="977191"/>
            <a:chOff x="6660232" y="1752711"/>
            <a:chExt cx="2912647" cy="977191"/>
          </a:xfrm>
        </p:grpSpPr>
        <p:sp>
          <p:nvSpPr>
            <p:cNvPr id="17" name="직사각형 16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04231" y="1752711"/>
              <a:ext cx="2768648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교수가 등록한 수업 목록</a:t>
              </a: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각 교수 마다 자신이 강의하는 수업 목록을 보여줌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수업 등록을 할 시 추가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드롭다운메뉴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과제등록</a:t>
              </a:r>
              <a:r>
                <a:rPr lang="en-US" altLang="ko-KR" sz="1000" dirty="0">
                  <a:latin typeface="+mn-ea"/>
                </a:rPr>
                <a:t>,</a:t>
              </a:r>
              <a:r>
                <a:rPr lang="ko-KR" altLang="en-US" sz="1000" dirty="0">
                  <a:latin typeface="+mn-ea"/>
                </a:rPr>
                <a:t> 게시판 등 하위 메뉴</a:t>
              </a:r>
              <a:r>
                <a:rPr lang="en-US" altLang="ko-KR" sz="1000" dirty="0">
                  <a:latin typeface="+mn-ea"/>
                </a:rPr>
                <a:t>)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2988122" y="1888679"/>
            <a:ext cx="15992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7594530" y="2697183"/>
            <a:ext cx="3025845" cy="1131079"/>
            <a:chOff x="6660232" y="1752711"/>
            <a:chExt cx="2912647" cy="1131079"/>
          </a:xfrm>
        </p:grpSpPr>
        <p:sp>
          <p:nvSpPr>
            <p:cNvPr id="79" name="직사각형 78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04231" y="1752711"/>
              <a:ext cx="2768648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각종 메뉴 목록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현재 시험출제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모든 강의관리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강의등록 만 있지만 생각나면 추가하기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시험출제는 시험 기간이 있고 해서 각 수업목록 </a:t>
              </a:r>
              <a:r>
                <a:rPr lang="ko-KR" altLang="en-US" sz="1000" dirty="0" err="1">
                  <a:latin typeface="+mn-ea"/>
                </a:rPr>
                <a:t>드롭다운에</a:t>
              </a:r>
              <a:r>
                <a:rPr lang="ko-KR" altLang="en-US" sz="1000" dirty="0">
                  <a:latin typeface="+mn-ea"/>
                </a:rPr>
                <a:t> 넣지 않고 따로 메뉴로 뺐음 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endParaRPr lang="ko-KR" altLang="en-US" sz="1000" dirty="0">
                <a:latin typeface="+mn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600755" y="4104403"/>
            <a:ext cx="3025845" cy="592470"/>
            <a:chOff x="6660232" y="1752711"/>
            <a:chExt cx="2912647" cy="592470"/>
          </a:xfrm>
        </p:grpSpPr>
        <p:sp>
          <p:nvSpPr>
            <p:cNvPr id="82" name="직사각형 81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3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04231" y="1752711"/>
              <a:ext cx="2768648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첫 </a:t>
              </a:r>
              <a:r>
                <a:rPr lang="ko-KR" altLang="en-US" sz="1000" b="1" dirty="0" err="1">
                  <a:latin typeface="+mn-ea"/>
                </a:rPr>
                <a:t>접속시</a:t>
              </a:r>
              <a:r>
                <a:rPr lang="ko-KR" altLang="en-US" sz="1000" b="1" dirty="0">
                  <a:latin typeface="+mn-ea"/>
                </a:rPr>
                <a:t> </a:t>
              </a:r>
              <a:r>
                <a:rPr lang="en-US" altLang="ko-KR" sz="1000" b="1" dirty="0">
                  <a:latin typeface="+mn-ea"/>
                </a:rPr>
                <a:t>main</a:t>
              </a: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첫 로그인이나 홈페이지를 통해 </a:t>
              </a:r>
              <a:r>
                <a:rPr lang="ko-KR" altLang="en-US" sz="1000" dirty="0" err="1">
                  <a:latin typeface="+mn-ea"/>
                </a:rPr>
                <a:t>접속시</a:t>
              </a:r>
              <a:r>
                <a:rPr lang="ko-KR" altLang="en-US" sz="1000" dirty="0">
                  <a:latin typeface="+mn-ea"/>
                </a:rPr>
                <a:t> 학교 로고 </a:t>
              </a:r>
              <a:r>
                <a:rPr lang="ko-KR" altLang="en-US" sz="1000" dirty="0" err="1">
                  <a:latin typeface="+mn-ea"/>
                </a:rPr>
                <a:t>메인에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ko-KR" altLang="en-US" sz="1000" dirty="0" err="1">
                  <a:latin typeface="+mn-ea"/>
                </a:rPr>
                <a:t>띄어줌</a:t>
              </a:r>
              <a:endParaRPr lang="en-US" altLang="ko-KR" sz="1000" dirty="0">
                <a:latin typeface="+mn-ea"/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931469" y="2176704"/>
            <a:ext cx="15992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1838" y="1468211"/>
            <a:ext cx="15992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7600755" y="4963669"/>
            <a:ext cx="3016144" cy="592470"/>
            <a:chOff x="6660232" y="1752711"/>
            <a:chExt cx="2903309" cy="592470"/>
          </a:xfrm>
        </p:grpSpPr>
        <p:sp>
          <p:nvSpPr>
            <p:cNvPr id="116" name="직사각형 115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4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94893" y="1752711"/>
              <a:ext cx="2768648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내 정보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로그인 한 교수나 학생의 정보를 수정 할 수 있는 페이지로 이동 또는 드롭다운</a:t>
              </a: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94231" y="2176704"/>
            <a:ext cx="747605" cy="70288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6549191" y="1332319"/>
            <a:ext cx="15992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F7BFB-671D-4F8B-81AA-350861916CD9}"/>
              </a:ext>
            </a:extLst>
          </p:cNvPr>
          <p:cNvSpPr/>
          <p:nvPr/>
        </p:nvSpPr>
        <p:spPr>
          <a:xfrm>
            <a:off x="323826" y="1470501"/>
            <a:ext cx="53948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0B70-94B9-435D-837D-FCAE0C1FB7E2}"/>
              </a:ext>
            </a:extLst>
          </p:cNvPr>
          <p:cNvSpPr txBox="1"/>
          <p:nvPr/>
        </p:nvSpPr>
        <p:spPr>
          <a:xfrm>
            <a:off x="290776" y="2645775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강의등록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C59EDE-BC89-443D-905D-E764B8578F80}"/>
              </a:ext>
            </a:extLst>
          </p:cNvPr>
          <p:cNvSpPr txBox="1"/>
          <p:nvPr/>
        </p:nvSpPr>
        <p:spPr>
          <a:xfrm>
            <a:off x="265647" y="1507533"/>
            <a:ext cx="4812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JAVA</a:t>
            </a:r>
            <a:r>
              <a:rPr lang="ko-KR" altLang="en-US" sz="500" dirty="0"/>
              <a:t> 활용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B437BE-10C8-4856-8B0C-C7F2B4B163C8}"/>
              </a:ext>
            </a:extLst>
          </p:cNvPr>
          <p:cNvSpPr txBox="1"/>
          <p:nvPr/>
        </p:nvSpPr>
        <p:spPr>
          <a:xfrm>
            <a:off x="269455" y="1699104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빅 데이터 분석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3B53BE-F005-45DE-83C8-423BC5A56D76}"/>
              </a:ext>
            </a:extLst>
          </p:cNvPr>
          <p:cNvSpPr txBox="1"/>
          <p:nvPr/>
        </p:nvSpPr>
        <p:spPr>
          <a:xfrm>
            <a:off x="280889" y="1883119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3</a:t>
            </a:r>
            <a:endParaRPr lang="ko-KR" altLang="en-US" sz="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59363A-DDF3-4F88-B925-35BECE19A99D}"/>
              </a:ext>
            </a:extLst>
          </p:cNvPr>
          <p:cNvSpPr txBox="1"/>
          <p:nvPr/>
        </p:nvSpPr>
        <p:spPr>
          <a:xfrm>
            <a:off x="272922" y="2037243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4</a:t>
            </a:r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0E43ED-1AD0-4A19-A49B-1886270B823C}"/>
              </a:ext>
            </a:extLst>
          </p:cNvPr>
          <p:cNvSpPr txBox="1"/>
          <p:nvPr/>
        </p:nvSpPr>
        <p:spPr>
          <a:xfrm>
            <a:off x="296357" y="2472882"/>
            <a:ext cx="5918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/>
              <a:t>모든강의</a:t>
            </a:r>
            <a:r>
              <a:rPr lang="ko-KR" altLang="en-US" sz="500" dirty="0"/>
              <a:t> 관리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4D879-0CEA-46CC-BDF5-F8317821E9B5}"/>
              </a:ext>
            </a:extLst>
          </p:cNvPr>
          <p:cNvSpPr txBox="1"/>
          <p:nvPr/>
        </p:nvSpPr>
        <p:spPr>
          <a:xfrm>
            <a:off x="277999" y="2183524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시험출제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35086C-AAF9-4912-A8E4-1462BB0A719D}"/>
              </a:ext>
            </a:extLst>
          </p:cNvPr>
          <p:cNvSpPr txBox="1"/>
          <p:nvPr/>
        </p:nvSpPr>
        <p:spPr>
          <a:xfrm>
            <a:off x="269715" y="2326601"/>
            <a:ext cx="4443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?????????</a:t>
            </a:r>
            <a:endParaRPr lang="ko-KR" altLang="en-US" sz="500" dirty="0"/>
          </a:p>
        </p:txBody>
      </p:sp>
      <p:pic>
        <p:nvPicPr>
          <p:cNvPr id="14" name="그림 13" descr="방, 표지판이(가) 표시된 사진&#10;&#10;자동 생성된 설명">
            <a:extLst>
              <a:ext uri="{FF2B5EF4-FFF2-40B4-BE49-F238E27FC236}">
                <a16:creationId xmlns:a16="http://schemas.microsoft.com/office/drawing/2014/main" id="{BDC4E878-559B-40EB-981A-849B658FA1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68" y="1481314"/>
            <a:ext cx="4540312" cy="290049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A17943F-377D-434A-8BF4-59B2DC697311}"/>
              </a:ext>
            </a:extLst>
          </p:cNvPr>
          <p:cNvSpPr/>
          <p:nvPr/>
        </p:nvSpPr>
        <p:spPr>
          <a:xfrm>
            <a:off x="6660530" y="1129858"/>
            <a:ext cx="163604" cy="158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F4B44-0C04-42D4-B16E-B978AE68E20D}"/>
              </a:ext>
            </a:extLst>
          </p:cNvPr>
          <p:cNvSpPr txBox="1"/>
          <p:nvPr/>
        </p:nvSpPr>
        <p:spPr>
          <a:xfrm>
            <a:off x="1711295" y="109077"/>
            <a:ext cx="100811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수업시스템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94232" y="1473820"/>
            <a:ext cx="747605" cy="70288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549192" y="1107157"/>
            <a:ext cx="284014" cy="209529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A52AC7F-73BD-4573-960D-5AA6D888B9FC}"/>
              </a:ext>
            </a:extLst>
          </p:cNvPr>
          <p:cNvSpPr/>
          <p:nvPr/>
        </p:nvSpPr>
        <p:spPr>
          <a:xfrm>
            <a:off x="7790215" y="2878083"/>
            <a:ext cx="2826683" cy="38504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4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D9FA49F-018E-413D-80F8-7CF327AE4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0" y="1107157"/>
            <a:ext cx="7148812" cy="35818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570" y="133918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11295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</a:t>
            </a:r>
            <a:r>
              <a:rPr lang="ko-KR" altLang="en-US" sz="900" dirty="0">
                <a:solidFill>
                  <a:schemeClr val="tx1"/>
                </a:solidFill>
              </a:rPr>
              <a:t>에서 강의 </a:t>
            </a:r>
            <a:r>
              <a:rPr lang="ko-KR" altLang="en-US" sz="900" dirty="0" err="1">
                <a:solidFill>
                  <a:schemeClr val="tx1"/>
                </a:solidFill>
              </a:rPr>
              <a:t>클릭시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9887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594530" y="1121608"/>
            <a:ext cx="3025845" cy="630942"/>
            <a:chOff x="6660232" y="1752711"/>
            <a:chExt cx="2912647" cy="630942"/>
          </a:xfrm>
        </p:grpSpPr>
        <p:sp>
          <p:nvSpPr>
            <p:cNvPr id="17" name="직사각형 16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04231" y="1752711"/>
              <a:ext cx="27686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해당 강의 </a:t>
              </a:r>
              <a:r>
                <a:rPr lang="ko-KR" altLang="en-US" sz="1000" b="1" dirty="0" err="1">
                  <a:latin typeface="+mn-ea"/>
                </a:rPr>
                <a:t>클릭시</a:t>
              </a:r>
              <a:endParaRPr lang="ko-KR" altLang="en-US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해당 메뉴의 드롭다운 확장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메인 중앙에 수업에 관한 정보 출력</a:t>
              </a:r>
              <a:endParaRPr lang="en-US" altLang="ko-KR" sz="1000" dirty="0">
                <a:latin typeface="+mn-ea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941838" y="1468211"/>
            <a:ext cx="15992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F7BFB-671D-4F8B-81AA-350861916CD9}"/>
              </a:ext>
            </a:extLst>
          </p:cNvPr>
          <p:cNvSpPr/>
          <p:nvPr/>
        </p:nvSpPr>
        <p:spPr>
          <a:xfrm>
            <a:off x="323826" y="1470501"/>
            <a:ext cx="53948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0B70-94B9-435D-837D-FCAE0C1FB7E2}"/>
              </a:ext>
            </a:extLst>
          </p:cNvPr>
          <p:cNvSpPr txBox="1"/>
          <p:nvPr/>
        </p:nvSpPr>
        <p:spPr>
          <a:xfrm>
            <a:off x="290776" y="2645775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강의등록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C59EDE-BC89-443D-905D-E764B8578F80}"/>
              </a:ext>
            </a:extLst>
          </p:cNvPr>
          <p:cNvSpPr txBox="1"/>
          <p:nvPr/>
        </p:nvSpPr>
        <p:spPr>
          <a:xfrm>
            <a:off x="265647" y="1507533"/>
            <a:ext cx="4812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JAVA</a:t>
            </a:r>
            <a:r>
              <a:rPr lang="ko-KR" altLang="en-US" sz="500" dirty="0"/>
              <a:t> 활용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B437BE-10C8-4856-8B0C-C7F2B4B163C8}"/>
              </a:ext>
            </a:extLst>
          </p:cNvPr>
          <p:cNvSpPr txBox="1"/>
          <p:nvPr/>
        </p:nvSpPr>
        <p:spPr>
          <a:xfrm>
            <a:off x="269455" y="1699104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빅 데이터 분석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3B53BE-F005-45DE-83C8-423BC5A56D76}"/>
              </a:ext>
            </a:extLst>
          </p:cNvPr>
          <p:cNvSpPr txBox="1"/>
          <p:nvPr/>
        </p:nvSpPr>
        <p:spPr>
          <a:xfrm>
            <a:off x="280889" y="1883119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3</a:t>
            </a:r>
            <a:endParaRPr lang="ko-KR" altLang="en-US" sz="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59363A-DDF3-4F88-B925-35BECE19A99D}"/>
              </a:ext>
            </a:extLst>
          </p:cNvPr>
          <p:cNvSpPr txBox="1"/>
          <p:nvPr/>
        </p:nvSpPr>
        <p:spPr>
          <a:xfrm>
            <a:off x="272922" y="2037243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4</a:t>
            </a:r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0E43ED-1AD0-4A19-A49B-1886270B823C}"/>
              </a:ext>
            </a:extLst>
          </p:cNvPr>
          <p:cNvSpPr txBox="1"/>
          <p:nvPr/>
        </p:nvSpPr>
        <p:spPr>
          <a:xfrm>
            <a:off x="296357" y="2472882"/>
            <a:ext cx="5918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/>
              <a:t>모든강의</a:t>
            </a:r>
            <a:r>
              <a:rPr lang="ko-KR" altLang="en-US" sz="500" dirty="0"/>
              <a:t> 관리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4D879-0CEA-46CC-BDF5-F8317821E9B5}"/>
              </a:ext>
            </a:extLst>
          </p:cNvPr>
          <p:cNvSpPr txBox="1"/>
          <p:nvPr/>
        </p:nvSpPr>
        <p:spPr>
          <a:xfrm>
            <a:off x="277999" y="2183524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시험출제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35086C-AAF9-4912-A8E4-1462BB0A719D}"/>
              </a:ext>
            </a:extLst>
          </p:cNvPr>
          <p:cNvSpPr txBox="1"/>
          <p:nvPr/>
        </p:nvSpPr>
        <p:spPr>
          <a:xfrm>
            <a:off x="269715" y="2326601"/>
            <a:ext cx="4443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?????????</a:t>
            </a:r>
            <a:endParaRPr lang="ko-KR" altLang="en-US" sz="5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17943F-377D-434A-8BF4-59B2DC697311}"/>
              </a:ext>
            </a:extLst>
          </p:cNvPr>
          <p:cNvSpPr/>
          <p:nvPr/>
        </p:nvSpPr>
        <p:spPr>
          <a:xfrm>
            <a:off x="6660530" y="1129858"/>
            <a:ext cx="163604" cy="158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F4B44-0C04-42D4-B16E-B978AE68E20D}"/>
              </a:ext>
            </a:extLst>
          </p:cNvPr>
          <p:cNvSpPr txBox="1"/>
          <p:nvPr/>
        </p:nvSpPr>
        <p:spPr>
          <a:xfrm>
            <a:off x="1711295" y="109077"/>
            <a:ext cx="100811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수업시스템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94232" y="1473820"/>
            <a:ext cx="747605" cy="2016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8E79E08-215F-4304-B1E9-D572E61FEEEC}"/>
              </a:ext>
            </a:extLst>
          </p:cNvPr>
          <p:cNvGrpSpPr/>
          <p:nvPr/>
        </p:nvGrpSpPr>
        <p:grpSpPr>
          <a:xfrm>
            <a:off x="7594530" y="1930835"/>
            <a:ext cx="3025845" cy="1785104"/>
            <a:chOff x="6660232" y="1752711"/>
            <a:chExt cx="2912647" cy="178510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7B8C194-A323-4F18-A5E5-C7BE097FDC25}"/>
                </a:ext>
              </a:extLst>
            </p:cNvPr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B369EC-32B7-4991-8B74-E6E0F7C0D63C}"/>
                </a:ext>
              </a:extLst>
            </p:cNvPr>
            <p:cNvSpPr txBox="1"/>
            <p:nvPr/>
          </p:nvSpPr>
          <p:spPr>
            <a:xfrm>
              <a:off x="6804231" y="1752711"/>
              <a:ext cx="276864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강의 정보 출력</a:t>
              </a: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수정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삭제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지난강의로 이동 버튼 활성화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삭제시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en-US" altLang="ko-KR" sz="1000" dirty="0">
                  <a:latin typeface="+mn-ea"/>
                </a:rPr>
                <a:t>7</a:t>
              </a:r>
              <a:r>
                <a:rPr lang="ko-KR" altLang="en-US" sz="1000" dirty="0">
                  <a:latin typeface="+mn-ea"/>
                </a:rPr>
                <a:t>일 보류 후 완전 삭제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수정시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ko-KR" altLang="en-US" sz="1000" dirty="0" err="1">
                  <a:latin typeface="+mn-ea"/>
                </a:rPr>
                <a:t>고정값</a:t>
              </a:r>
              <a:r>
                <a:rPr lang="ko-KR" altLang="en-US" sz="1000" dirty="0">
                  <a:latin typeface="+mn-ea"/>
                </a:rPr>
                <a:t> 제외 수정가능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현재 수강 학생 현황 </a:t>
              </a:r>
              <a:r>
                <a:rPr lang="en-US" altLang="ko-KR" sz="1000" dirty="0">
                  <a:latin typeface="+mn-ea"/>
                </a:rPr>
                <a:t>/ </a:t>
              </a:r>
              <a:r>
                <a:rPr lang="ko-KR" altLang="en-US" sz="1000" dirty="0">
                  <a:latin typeface="+mn-ea"/>
                </a:rPr>
                <a:t>관리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과제 현황 정보들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endParaRPr lang="en-US" altLang="ko-KR" sz="1000" dirty="0">
                <a:latin typeface="+mn-ea"/>
              </a:endParaRPr>
            </a:p>
            <a:p>
              <a:pPr>
                <a:spcBef>
                  <a:spcPts val="300"/>
                </a:spcBef>
              </a:pPr>
              <a:endParaRPr lang="en-US" altLang="ko-KR" sz="1000" dirty="0">
                <a:latin typeface="+mn-ea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9CE25B-5636-49EB-A552-5BC0F52F544C}"/>
              </a:ext>
            </a:extLst>
          </p:cNvPr>
          <p:cNvSpPr/>
          <p:nvPr/>
        </p:nvSpPr>
        <p:spPr>
          <a:xfrm>
            <a:off x="1014209" y="1346210"/>
            <a:ext cx="167480" cy="1843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803AA6-FAFF-44A3-B472-5760A0C3101C}"/>
              </a:ext>
            </a:extLst>
          </p:cNvPr>
          <p:cNvSpPr/>
          <p:nvPr/>
        </p:nvSpPr>
        <p:spPr>
          <a:xfrm>
            <a:off x="1163805" y="1432265"/>
            <a:ext cx="6039972" cy="323121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29E58A-6BC3-4E74-84ED-A7534E8946AC}"/>
              </a:ext>
            </a:extLst>
          </p:cNvPr>
          <p:cNvGrpSpPr/>
          <p:nvPr/>
        </p:nvGrpSpPr>
        <p:grpSpPr>
          <a:xfrm>
            <a:off x="7593514" y="5160941"/>
            <a:ext cx="3025846" cy="246221"/>
            <a:chOff x="6660231" y="1752711"/>
            <a:chExt cx="2912648" cy="24622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8E1CD7-13BD-4DF7-A0FC-C887EAB34DAC}"/>
                </a:ext>
              </a:extLst>
            </p:cNvPr>
            <p:cNvSpPr/>
            <p:nvPr/>
          </p:nvSpPr>
          <p:spPr>
            <a:xfrm>
              <a:off x="6660231" y="1803856"/>
              <a:ext cx="626830" cy="1811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ko-KR" altLang="en-US" sz="900" dirty="0">
                  <a:latin typeface="+mn-ea"/>
                </a:rPr>
                <a:t>참고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F8D669-A1DB-46DB-A4FB-FCF19E47FBF8}"/>
                </a:ext>
              </a:extLst>
            </p:cNvPr>
            <p:cNvSpPr txBox="1"/>
            <p:nvPr/>
          </p:nvSpPr>
          <p:spPr>
            <a:xfrm>
              <a:off x="7375685" y="1752711"/>
              <a:ext cx="21971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ko-KR" altLang="en-US" sz="1000" dirty="0">
                  <a:latin typeface="+mn-ea"/>
                </a:rPr>
                <a:t>차트 등 표 시각화 자료사용</a:t>
              </a:r>
              <a:endParaRPr lang="en-US" altLang="ko-KR" sz="1000" dirty="0"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76C246-AAC6-40F5-96B2-6FDCEB39CB2F}"/>
              </a:ext>
            </a:extLst>
          </p:cNvPr>
          <p:cNvGrpSpPr/>
          <p:nvPr/>
        </p:nvGrpSpPr>
        <p:grpSpPr>
          <a:xfrm>
            <a:off x="6082799" y="3457103"/>
            <a:ext cx="667103" cy="683588"/>
            <a:chOff x="242593" y="3435130"/>
            <a:chExt cx="1188000" cy="1188000"/>
          </a:xfrm>
        </p:grpSpPr>
        <p:sp>
          <p:nvSpPr>
            <p:cNvPr id="47" name="도넛 110">
              <a:extLst>
                <a:ext uri="{FF2B5EF4-FFF2-40B4-BE49-F238E27FC236}">
                  <a16:creationId xmlns:a16="http://schemas.microsoft.com/office/drawing/2014/main" id="{11C0FB45-32BC-4F77-AC3F-63BD25E9C3FB}"/>
                </a:ext>
              </a:extLst>
            </p:cNvPr>
            <p:cNvSpPr/>
            <p:nvPr/>
          </p:nvSpPr>
          <p:spPr>
            <a:xfrm>
              <a:off x="242593" y="3435130"/>
              <a:ext cx="1188000" cy="1188000"/>
            </a:xfrm>
            <a:prstGeom prst="donut">
              <a:avLst>
                <a:gd name="adj" fmla="val 1901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막힌 원호 47">
              <a:extLst>
                <a:ext uri="{FF2B5EF4-FFF2-40B4-BE49-F238E27FC236}">
                  <a16:creationId xmlns:a16="http://schemas.microsoft.com/office/drawing/2014/main" id="{D6142DCA-4BFD-4679-BA1E-A80E902384BD}"/>
                </a:ext>
              </a:extLst>
            </p:cNvPr>
            <p:cNvSpPr/>
            <p:nvPr/>
          </p:nvSpPr>
          <p:spPr>
            <a:xfrm rot="7863756">
              <a:off x="262924" y="3445813"/>
              <a:ext cx="1141847" cy="1152000"/>
            </a:xfrm>
            <a:prstGeom prst="blockArc">
              <a:avLst>
                <a:gd name="adj1" fmla="val 8211024"/>
                <a:gd name="adj2" fmla="val 21375340"/>
                <a:gd name="adj3" fmla="val 15368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56789A1-EF02-45CB-A597-8F4C3FFFB38B}"/>
              </a:ext>
            </a:extLst>
          </p:cNvPr>
          <p:cNvSpPr txBox="1"/>
          <p:nvPr/>
        </p:nvSpPr>
        <p:spPr>
          <a:xfrm>
            <a:off x="6123230" y="3640411"/>
            <a:ext cx="636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84%</a:t>
            </a:r>
            <a:endParaRPr lang="ko-KR" altLang="en-US" sz="900" b="1" dirty="0">
              <a:latin typeface="+mn-ea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F3517EA-E30B-4CBF-90D5-7144F38CAB46}"/>
              </a:ext>
            </a:extLst>
          </p:cNvPr>
          <p:cNvGrpSpPr/>
          <p:nvPr/>
        </p:nvGrpSpPr>
        <p:grpSpPr>
          <a:xfrm>
            <a:off x="5145747" y="3457103"/>
            <a:ext cx="667103" cy="683588"/>
            <a:chOff x="242593" y="3435130"/>
            <a:chExt cx="1188000" cy="1188000"/>
          </a:xfrm>
        </p:grpSpPr>
        <p:sp>
          <p:nvSpPr>
            <p:cNvPr id="51" name="도넛 104">
              <a:extLst>
                <a:ext uri="{FF2B5EF4-FFF2-40B4-BE49-F238E27FC236}">
                  <a16:creationId xmlns:a16="http://schemas.microsoft.com/office/drawing/2014/main" id="{D26F9433-1CCA-4F09-A6E1-9635A1342303}"/>
                </a:ext>
              </a:extLst>
            </p:cNvPr>
            <p:cNvSpPr/>
            <p:nvPr/>
          </p:nvSpPr>
          <p:spPr>
            <a:xfrm>
              <a:off x="242593" y="3435130"/>
              <a:ext cx="1188000" cy="1188000"/>
            </a:xfrm>
            <a:prstGeom prst="donut">
              <a:avLst>
                <a:gd name="adj" fmla="val 1901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막힌 원호 51">
              <a:extLst>
                <a:ext uri="{FF2B5EF4-FFF2-40B4-BE49-F238E27FC236}">
                  <a16:creationId xmlns:a16="http://schemas.microsoft.com/office/drawing/2014/main" id="{B1C92AC7-1A41-4AD5-B7CB-3059C13D064F}"/>
                </a:ext>
              </a:extLst>
            </p:cNvPr>
            <p:cNvSpPr/>
            <p:nvPr/>
          </p:nvSpPr>
          <p:spPr>
            <a:xfrm rot="7863756">
              <a:off x="262924" y="3445813"/>
              <a:ext cx="1141847" cy="1152000"/>
            </a:xfrm>
            <a:prstGeom prst="blockArc">
              <a:avLst>
                <a:gd name="adj1" fmla="val 8211024"/>
                <a:gd name="adj2" fmla="val 21375340"/>
                <a:gd name="adj3" fmla="val 15368"/>
              </a:avLst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4194F16-56E2-476F-8AA9-68CB3B88B152}"/>
              </a:ext>
            </a:extLst>
          </p:cNvPr>
          <p:cNvSpPr txBox="1"/>
          <p:nvPr/>
        </p:nvSpPr>
        <p:spPr>
          <a:xfrm>
            <a:off x="5186178" y="3649189"/>
            <a:ext cx="636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71%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69E9C934-D6C5-4DA8-B6CE-300D84AB0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6375"/>
              </p:ext>
            </p:extLst>
          </p:nvPr>
        </p:nvGraphicFramePr>
        <p:xfrm>
          <a:off x="1399776" y="1574661"/>
          <a:ext cx="2207879" cy="1933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학번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제출일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cskim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김철수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sslee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이생산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81F4FE8-0A9E-41DB-B617-FBABCF9343FA}"/>
              </a:ext>
            </a:extLst>
          </p:cNvPr>
          <p:cNvGrpSpPr/>
          <p:nvPr/>
        </p:nvGrpSpPr>
        <p:grpSpPr>
          <a:xfrm>
            <a:off x="3100486" y="2057743"/>
            <a:ext cx="2156248" cy="1582668"/>
            <a:chOff x="2076555" y="1454808"/>
            <a:chExt cx="3826087" cy="280831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1ADA8FE-16A6-44E4-B893-C2243C2C37FD}"/>
                </a:ext>
              </a:extLst>
            </p:cNvPr>
            <p:cNvSpPr/>
            <p:nvPr/>
          </p:nvSpPr>
          <p:spPr>
            <a:xfrm>
              <a:off x="2076555" y="1454811"/>
              <a:ext cx="3826087" cy="2808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C5F401-1F02-4E9D-BD34-55A376A14337}"/>
                </a:ext>
              </a:extLst>
            </p:cNvPr>
            <p:cNvSpPr txBox="1"/>
            <p:nvPr/>
          </p:nvSpPr>
          <p:spPr>
            <a:xfrm>
              <a:off x="2076555" y="1454808"/>
              <a:ext cx="3826087" cy="28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수강 학생 승인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F63093C-C545-4123-867E-22C869B2C8F7}"/>
                </a:ext>
              </a:extLst>
            </p:cNvPr>
            <p:cNvGrpSpPr/>
            <p:nvPr/>
          </p:nvGrpSpPr>
          <p:grpSpPr>
            <a:xfrm>
              <a:off x="3197538" y="3903111"/>
              <a:ext cx="1584121" cy="252000"/>
              <a:chOff x="3440887" y="6093324"/>
              <a:chExt cx="1584121" cy="252000"/>
            </a:xfrm>
          </p:grpSpPr>
          <p:sp>
            <p:nvSpPr>
              <p:cNvPr id="58" name="모서리가 둥근 직사각형 55">
                <a:extLst>
                  <a:ext uri="{FF2B5EF4-FFF2-40B4-BE49-F238E27FC236}">
                    <a16:creationId xmlns:a16="http://schemas.microsoft.com/office/drawing/2014/main" id="{923F9891-5B80-4230-AABA-51E389B9E4F3}"/>
                  </a:ext>
                </a:extLst>
              </p:cNvPr>
              <p:cNvSpPr/>
              <p:nvPr/>
            </p:nvSpPr>
            <p:spPr>
              <a:xfrm>
                <a:off x="3440887" y="6093324"/>
                <a:ext cx="756000" cy="252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</a:rPr>
                  <a:t>저장</a:t>
                </a:r>
              </a:p>
            </p:txBody>
          </p:sp>
          <p:sp>
            <p:nvSpPr>
              <p:cNvPr id="59" name="모서리가 둥근 직사각형 56">
                <a:extLst>
                  <a:ext uri="{FF2B5EF4-FFF2-40B4-BE49-F238E27FC236}">
                    <a16:creationId xmlns:a16="http://schemas.microsoft.com/office/drawing/2014/main" id="{5B6970D0-696B-44A0-A4B9-78298F26F5DB}"/>
                  </a:ext>
                </a:extLst>
              </p:cNvPr>
              <p:cNvSpPr/>
              <p:nvPr/>
            </p:nvSpPr>
            <p:spPr>
              <a:xfrm>
                <a:off x="4269008" y="6093324"/>
                <a:ext cx="756000" cy="252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닫기</a:t>
                </a:r>
              </a:p>
            </p:txBody>
          </p:sp>
        </p:grpSp>
        <p:pic>
          <p:nvPicPr>
            <p:cNvPr id="60" name="그림 5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30210C0-1F9F-406A-8660-9D48E9EB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349" y="2152523"/>
              <a:ext cx="3573804" cy="1573784"/>
            </a:xfrm>
            <a:prstGeom prst="rect">
              <a:avLst/>
            </a:prstGeom>
          </p:spPr>
        </p:pic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DE07FA37-AC54-488E-AF8C-6B9F9A6DA089}"/>
                </a:ext>
              </a:extLst>
            </p:cNvPr>
            <p:cNvSpPr/>
            <p:nvPr/>
          </p:nvSpPr>
          <p:spPr>
            <a:xfrm>
              <a:off x="2272845" y="1801660"/>
              <a:ext cx="1049150" cy="174967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240E95C9-BB42-4556-981C-ED88913FED25}"/>
                </a:ext>
              </a:extLst>
            </p:cNvPr>
            <p:cNvSpPr/>
            <p:nvPr/>
          </p:nvSpPr>
          <p:spPr>
            <a:xfrm>
              <a:off x="3440646" y="1802895"/>
              <a:ext cx="1049150" cy="174967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2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CAFE7-8E80-47E1-AAB1-67818F499D54}"/>
              </a:ext>
            </a:extLst>
          </p:cNvPr>
          <p:cNvSpPr/>
          <p:nvPr/>
        </p:nvSpPr>
        <p:spPr>
          <a:xfrm>
            <a:off x="9865173" y="3560558"/>
            <a:ext cx="1007614" cy="66132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91FAA6-72C7-4CF4-8536-6C3FC6A356D2}"/>
              </a:ext>
            </a:extLst>
          </p:cNvPr>
          <p:cNvSpPr/>
          <p:nvPr/>
        </p:nvSpPr>
        <p:spPr>
          <a:xfrm>
            <a:off x="1930" y="1989634"/>
            <a:ext cx="8122076" cy="661187"/>
          </a:xfrm>
          <a:prstGeom prst="rect">
            <a:avLst/>
          </a:prstGeom>
          <a:solidFill>
            <a:srgbClr val="A79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6E923A5-3E70-45A8-8CCC-7B5CA47D5087}"/>
              </a:ext>
            </a:extLst>
          </p:cNvPr>
          <p:cNvSpPr txBox="1"/>
          <p:nvPr/>
        </p:nvSpPr>
        <p:spPr>
          <a:xfrm>
            <a:off x="199677" y="2781722"/>
            <a:ext cx="9665495" cy="615553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defPPr>
              <a:defRPr lang="ko-KR"/>
            </a:defPPr>
            <a:lvl1pPr marL="219075" indent="-219075">
              <a:defRPr sz="3800" spc="-7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49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algn="r">
              <a:spcBef>
                <a:spcPts val="1000"/>
              </a:spcBef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강의등록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A46B22-D250-479F-8E88-E0202C7A3F09}"/>
              </a:ext>
            </a:extLst>
          </p:cNvPr>
          <p:cNvGrpSpPr/>
          <p:nvPr/>
        </p:nvGrpSpPr>
        <p:grpSpPr>
          <a:xfrm>
            <a:off x="6588522" y="96316"/>
            <a:ext cx="4212258" cy="7158559"/>
            <a:chOff x="6588522" y="96316"/>
            <a:chExt cx="4212258" cy="71585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F929340-DB83-4D03-A750-59C8C826DCC1}"/>
                </a:ext>
              </a:extLst>
            </p:cNvPr>
            <p:cNvGrpSpPr/>
            <p:nvPr/>
          </p:nvGrpSpPr>
          <p:grpSpPr>
            <a:xfrm>
              <a:off x="8753060" y="96316"/>
              <a:ext cx="1886704" cy="442988"/>
              <a:chOff x="8753060" y="96316"/>
              <a:chExt cx="1886704" cy="4429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E79C261-BD59-407C-A74E-3255629D399D}"/>
                  </a:ext>
                </a:extLst>
              </p:cNvPr>
              <p:cNvSpPr/>
              <p:nvPr/>
            </p:nvSpPr>
            <p:spPr>
              <a:xfrm>
                <a:off x="9180810" y="103467"/>
                <a:ext cx="1458954" cy="400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A12A247-2B16-46D9-85C1-D93279E96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3060" y="96316"/>
                <a:ext cx="1795898" cy="442988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06DFB4-B2E8-4DDB-BCE7-731BBBC4505F}"/>
                </a:ext>
              </a:extLst>
            </p:cNvPr>
            <p:cNvSpPr/>
            <p:nvPr/>
          </p:nvSpPr>
          <p:spPr>
            <a:xfrm>
              <a:off x="6588522" y="6779984"/>
              <a:ext cx="4212258" cy="4748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80808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2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D9FA49F-018E-413D-80F8-7CF327AE4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0" y="1107157"/>
            <a:ext cx="7148812" cy="35818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570" y="133918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강의등록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1295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Main&gt;</a:t>
            </a:r>
            <a:r>
              <a:rPr lang="ko-KR" altLang="en-US" sz="900" dirty="0">
                <a:solidFill>
                  <a:schemeClr val="tx1"/>
                </a:solidFill>
              </a:rPr>
              <a:t>강의등록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9887" y="387077"/>
            <a:ext cx="1800200" cy="18115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KM0110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594530" y="1121608"/>
            <a:ext cx="3025845" cy="246221"/>
            <a:chOff x="6660232" y="1752711"/>
            <a:chExt cx="2912647" cy="246221"/>
          </a:xfrm>
        </p:grpSpPr>
        <p:sp>
          <p:nvSpPr>
            <p:cNvPr id="17" name="직사각형 16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04231" y="1752711"/>
              <a:ext cx="276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강의등록 클릭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594530" y="1486856"/>
            <a:ext cx="3025845" cy="3093154"/>
            <a:chOff x="6660232" y="1752711"/>
            <a:chExt cx="2912647" cy="3093154"/>
          </a:xfrm>
        </p:grpSpPr>
        <p:sp>
          <p:nvSpPr>
            <p:cNvPr id="79" name="직사각형 78"/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04231" y="1752711"/>
              <a:ext cx="2768648" cy="309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강의 </a:t>
              </a:r>
              <a:r>
                <a:rPr lang="ko-KR" altLang="en-US" sz="1000" b="1" dirty="0" err="1">
                  <a:latin typeface="+mn-ea"/>
                </a:rPr>
                <a:t>등록시</a:t>
              </a:r>
              <a:r>
                <a:rPr lang="ko-KR" altLang="en-US" sz="1000" b="1" dirty="0">
                  <a:latin typeface="+mn-ea"/>
                </a:rPr>
                <a:t> 입력 정보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힉과</a:t>
              </a:r>
              <a:r>
                <a:rPr lang="ko-KR" altLang="en-US" sz="1000" dirty="0">
                  <a:latin typeface="+mn-ea"/>
                </a:rPr>
                <a:t> 명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텍스트입력</a:t>
              </a:r>
              <a:r>
                <a:rPr lang="en-US" altLang="ko-KR" sz="1000" dirty="0">
                  <a:latin typeface="+mn-ea"/>
                </a:rPr>
                <a:t>)</a:t>
              </a: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강의 시작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종료 날짜 선택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 err="1">
                  <a:latin typeface="+mn-ea"/>
                </a:rPr>
                <a:t>데이트피커</a:t>
              </a:r>
              <a:r>
                <a:rPr lang="en-US" altLang="ko-KR" sz="1000" dirty="0">
                  <a:latin typeface="+mn-ea"/>
                </a:rPr>
                <a:t>)</a:t>
              </a:r>
              <a:r>
                <a:rPr lang="ko-KR" altLang="en-US" sz="1000" dirty="0">
                  <a:latin typeface="+mn-ea"/>
                </a:rPr>
                <a:t> 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└</a:t>
              </a:r>
              <a:r>
                <a:rPr lang="en-US" altLang="ko-KR" sz="1000" dirty="0">
                  <a:latin typeface="+mn-ea"/>
                </a:rPr>
                <a:t>----</a:t>
              </a:r>
              <a:r>
                <a:rPr lang="en-US" altLang="ko-KR" sz="1000" dirty="0"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000" dirty="0">
                  <a:latin typeface="+mn-ea"/>
                </a:rPr>
                <a:t>자동 주차 계산 후 보여줌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강의 명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텍스트입력</a:t>
              </a:r>
              <a:r>
                <a:rPr lang="en-US" altLang="ko-KR" sz="1000" dirty="0">
                  <a:latin typeface="+mn-ea"/>
                </a:rPr>
                <a:t>)</a:t>
              </a: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강의 계획서 등록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첨부파일</a:t>
              </a:r>
              <a:r>
                <a:rPr lang="en-US" altLang="ko-KR" sz="1000" dirty="0">
                  <a:latin typeface="+mn-ea"/>
                </a:rPr>
                <a:t>) </a:t>
              </a: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└</a:t>
              </a:r>
              <a:r>
                <a:rPr lang="en-US" altLang="ko-KR" sz="1000" dirty="0">
                  <a:latin typeface="+mn-ea"/>
                </a:rPr>
                <a:t>----</a:t>
              </a:r>
              <a:r>
                <a:rPr lang="en-US" altLang="ko-KR" sz="1000" dirty="0"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000" dirty="0">
                  <a:latin typeface="+mn-ea"/>
                  <a:sym typeface="Wingdings" panose="05000000000000000000" pitchFamily="2" charset="2"/>
                </a:rPr>
                <a:t>양식 다운로드 버튼 추가</a:t>
              </a:r>
              <a:endParaRPr lang="en-US" altLang="ko-KR" sz="1000" dirty="0">
                <a:latin typeface="+mn-ea"/>
                <a:sym typeface="Wingdings" panose="05000000000000000000" pitchFamily="2" charset="2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수강 학생 등록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└</a:t>
              </a:r>
              <a:r>
                <a:rPr lang="en-US" altLang="ko-KR" sz="1000" dirty="0">
                  <a:latin typeface="+mn-ea"/>
                </a:rPr>
                <a:t>----</a:t>
              </a:r>
              <a:r>
                <a:rPr lang="en-US" altLang="ko-KR" sz="1000" dirty="0"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000" dirty="0">
                  <a:latin typeface="+mn-ea"/>
                  <a:sym typeface="Wingdings" panose="05000000000000000000" pitchFamily="2" charset="2"/>
                </a:rPr>
                <a:t>교수가등록 </a:t>
              </a:r>
              <a:r>
                <a:rPr lang="en-US" altLang="ko-KR" sz="1000" dirty="0">
                  <a:latin typeface="+mn-ea"/>
                  <a:sym typeface="Wingdings" panose="05000000000000000000" pitchFamily="2" charset="2"/>
                </a:rPr>
                <a:t>or </a:t>
              </a:r>
              <a:r>
                <a:rPr lang="ko-KR" altLang="en-US" sz="1000" dirty="0">
                  <a:latin typeface="+mn-ea"/>
                  <a:sym typeface="Wingdings" panose="05000000000000000000" pitchFamily="2" charset="2"/>
                </a:rPr>
                <a:t>학생이 신청 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                └</a:t>
              </a:r>
              <a:r>
                <a:rPr lang="en-US" altLang="ko-KR" sz="1000" dirty="0">
                  <a:latin typeface="+mn-ea"/>
                </a:rPr>
                <a:t>-</a:t>
              </a:r>
              <a:r>
                <a:rPr lang="en-US" altLang="ko-KR" sz="1000" dirty="0"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000" dirty="0">
                  <a:latin typeface="+mn-ea"/>
                </a:rPr>
                <a:t>교수가등록시 학생이 승인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                └</a:t>
              </a:r>
              <a:r>
                <a:rPr lang="en-US" altLang="ko-KR" sz="1000" dirty="0">
                  <a:latin typeface="+mn-ea"/>
                </a:rPr>
                <a:t>-</a:t>
              </a:r>
              <a:r>
                <a:rPr lang="en-US" altLang="ko-KR" sz="1000" dirty="0"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000" dirty="0" err="1">
                  <a:latin typeface="+mn-ea"/>
                </a:rPr>
                <a:t>학생이신청시</a:t>
              </a:r>
              <a:r>
                <a:rPr lang="ko-KR" altLang="en-US" sz="1000" dirty="0">
                  <a:latin typeface="+mn-ea"/>
                </a:rPr>
                <a:t> 교수가 승인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커스텀메뉴선택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게시판</a:t>
              </a:r>
              <a:r>
                <a:rPr lang="en-US" altLang="ko-KR" sz="1000" dirty="0">
                  <a:latin typeface="+mn-ea"/>
                </a:rPr>
                <a:t>,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en-US" altLang="ko-KR" sz="1000" dirty="0" err="1">
                  <a:latin typeface="+mn-ea"/>
                </a:rPr>
                <a:t>QnA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투표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퀴즈 등</a:t>
              </a:r>
              <a:r>
                <a:rPr lang="en-US" altLang="ko-KR" sz="1000" dirty="0">
                  <a:latin typeface="+mn-ea"/>
                </a:rPr>
                <a:t>…)</a:t>
              </a: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강의 활성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비활성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강의 </a:t>
              </a:r>
              <a:r>
                <a:rPr lang="ko-KR" altLang="en-US" sz="1000" dirty="0" err="1">
                  <a:latin typeface="+mn-ea"/>
                </a:rPr>
                <a:t>소개글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en-US" altLang="ko-KR" sz="1000" dirty="0">
                  <a:latin typeface="+mn-ea"/>
                </a:rPr>
                <a:t>– </a:t>
              </a:r>
              <a:r>
                <a:rPr lang="ko-KR" altLang="en-US" sz="1000" dirty="0">
                  <a:latin typeface="+mn-ea"/>
                </a:rPr>
                <a:t>추후 게시판 등에서 </a:t>
              </a:r>
              <a:r>
                <a:rPr lang="ko-KR" altLang="en-US" sz="1000" dirty="0" err="1">
                  <a:latin typeface="+mn-ea"/>
                </a:rPr>
                <a:t>사용할수도있음</a:t>
              </a:r>
              <a:endParaRPr lang="en-US" altLang="ko-KR" sz="1000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972833" y="1335229"/>
            <a:ext cx="15992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2393" y="2625216"/>
            <a:ext cx="15992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F7BFB-671D-4F8B-81AA-350861916CD9}"/>
              </a:ext>
            </a:extLst>
          </p:cNvPr>
          <p:cNvSpPr/>
          <p:nvPr/>
        </p:nvSpPr>
        <p:spPr>
          <a:xfrm>
            <a:off x="323826" y="1470501"/>
            <a:ext cx="53948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0B70-94B9-435D-837D-FCAE0C1FB7E2}"/>
              </a:ext>
            </a:extLst>
          </p:cNvPr>
          <p:cNvSpPr txBox="1"/>
          <p:nvPr/>
        </p:nvSpPr>
        <p:spPr>
          <a:xfrm>
            <a:off x="290776" y="2645775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강의등록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C59EDE-BC89-443D-905D-E764B8578F80}"/>
              </a:ext>
            </a:extLst>
          </p:cNvPr>
          <p:cNvSpPr txBox="1"/>
          <p:nvPr/>
        </p:nvSpPr>
        <p:spPr>
          <a:xfrm>
            <a:off x="265647" y="1507533"/>
            <a:ext cx="4812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JAVA</a:t>
            </a:r>
            <a:r>
              <a:rPr lang="ko-KR" altLang="en-US" sz="500" dirty="0"/>
              <a:t> 활용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B437BE-10C8-4856-8B0C-C7F2B4B163C8}"/>
              </a:ext>
            </a:extLst>
          </p:cNvPr>
          <p:cNvSpPr txBox="1"/>
          <p:nvPr/>
        </p:nvSpPr>
        <p:spPr>
          <a:xfrm>
            <a:off x="269455" y="1699104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빅 데이터 분석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3B53BE-F005-45DE-83C8-423BC5A56D76}"/>
              </a:ext>
            </a:extLst>
          </p:cNvPr>
          <p:cNvSpPr txBox="1"/>
          <p:nvPr/>
        </p:nvSpPr>
        <p:spPr>
          <a:xfrm>
            <a:off x="280889" y="1883119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3</a:t>
            </a:r>
            <a:endParaRPr lang="ko-KR" altLang="en-US" sz="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59363A-DDF3-4F88-B925-35BECE19A99D}"/>
              </a:ext>
            </a:extLst>
          </p:cNvPr>
          <p:cNvSpPr txBox="1"/>
          <p:nvPr/>
        </p:nvSpPr>
        <p:spPr>
          <a:xfrm>
            <a:off x="272922" y="2037243"/>
            <a:ext cx="5854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교수의 수업 </a:t>
            </a:r>
            <a:r>
              <a:rPr lang="en-US" altLang="ko-KR" sz="500" dirty="0"/>
              <a:t>4</a:t>
            </a:r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0E43ED-1AD0-4A19-A49B-1886270B823C}"/>
              </a:ext>
            </a:extLst>
          </p:cNvPr>
          <p:cNvSpPr txBox="1"/>
          <p:nvPr/>
        </p:nvSpPr>
        <p:spPr>
          <a:xfrm>
            <a:off x="296357" y="2472882"/>
            <a:ext cx="5918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/>
              <a:t>모든강의</a:t>
            </a:r>
            <a:r>
              <a:rPr lang="ko-KR" altLang="en-US" sz="500" dirty="0"/>
              <a:t> 관리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4D879-0CEA-46CC-BDF5-F8317821E9B5}"/>
              </a:ext>
            </a:extLst>
          </p:cNvPr>
          <p:cNvSpPr txBox="1"/>
          <p:nvPr/>
        </p:nvSpPr>
        <p:spPr>
          <a:xfrm>
            <a:off x="277999" y="2183524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시험출제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35086C-AAF9-4912-A8E4-1462BB0A719D}"/>
              </a:ext>
            </a:extLst>
          </p:cNvPr>
          <p:cNvSpPr txBox="1"/>
          <p:nvPr/>
        </p:nvSpPr>
        <p:spPr>
          <a:xfrm>
            <a:off x="269715" y="2326601"/>
            <a:ext cx="4443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?????????</a:t>
            </a:r>
            <a:endParaRPr lang="ko-KR" altLang="en-US" sz="5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17943F-377D-434A-8BF4-59B2DC697311}"/>
              </a:ext>
            </a:extLst>
          </p:cNvPr>
          <p:cNvSpPr/>
          <p:nvPr/>
        </p:nvSpPr>
        <p:spPr>
          <a:xfrm>
            <a:off x="6660530" y="1129858"/>
            <a:ext cx="163604" cy="158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EF4B44-0C04-42D4-B16E-B978AE68E20D}"/>
              </a:ext>
            </a:extLst>
          </p:cNvPr>
          <p:cNvSpPr txBox="1"/>
          <p:nvPr/>
        </p:nvSpPr>
        <p:spPr>
          <a:xfrm>
            <a:off x="1711295" y="109077"/>
            <a:ext cx="100811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수업시스템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05072" y="2626400"/>
            <a:ext cx="737049" cy="19287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211848" y="1407197"/>
            <a:ext cx="5952737" cy="223910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A52AC7F-73BD-4573-960D-5AA6D888B9FC}"/>
              </a:ext>
            </a:extLst>
          </p:cNvPr>
          <p:cNvSpPr/>
          <p:nvPr/>
        </p:nvSpPr>
        <p:spPr>
          <a:xfrm>
            <a:off x="7775133" y="2815052"/>
            <a:ext cx="2841766" cy="10225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521C7E0D-7566-4DB0-960D-495E41173C9D}"/>
              </a:ext>
            </a:extLst>
          </p:cNvPr>
          <p:cNvSpPr/>
          <p:nvPr/>
        </p:nvSpPr>
        <p:spPr>
          <a:xfrm>
            <a:off x="1290324" y="1470501"/>
            <a:ext cx="2716079" cy="31114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>
                <a:solidFill>
                  <a:schemeClr val="tx1"/>
                </a:solidFill>
              </a:rPr>
              <a:t>교수명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고정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52DF4BB0-2C7D-48FC-976C-0F8CFAA76D08}"/>
              </a:ext>
            </a:extLst>
          </p:cNvPr>
          <p:cNvSpPr/>
          <p:nvPr/>
        </p:nvSpPr>
        <p:spPr>
          <a:xfrm>
            <a:off x="4245609" y="1470499"/>
            <a:ext cx="2716079" cy="31114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학과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고정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236510F2-B0C6-44B0-AE3B-00F958D0E555}"/>
              </a:ext>
            </a:extLst>
          </p:cNvPr>
          <p:cNvSpPr/>
          <p:nvPr/>
        </p:nvSpPr>
        <p:spPr>
          <a:xfrm>
            <a:off x="1276772" y="1890171"/>
            <a:ext cx="5696119" cy="29335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>
                <a:solidFill>
                  <a:schemeClr val="tx1"/>
                </a:solidFill>
              </a:rPr>
              <a:t>강의명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텍스트입력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036D9237-F901-4E7D-AE63-A4D729825E89}"/>
              </a:ext>
            </a:extLst>
          </p:cNvPr>
          <p:cNvSpPr/>
          <p:nvPr/>
        </p:nvSpPr>
        <p:spPr>
          <a:xfrm>
            <a:off x="1291269" y="2284041"/>
            <a:ext cx="3953430" cy="28674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강의 계획서 등록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첨부파일 등록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55AFD79-D598-48D6-A8AD-31E717AB49D4}"/>
              </a:ext>
            </a:extLst>
          </p:cNvPr>
          <p:cNvSpPr/>
          <p:nvPr/>
        </p:nvSpPr>
        <p:spPr>
          <a:xfrm>
            <a:off x="5388069" y="2267865"/>
            <a:ext cx="1584821" cy="286747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강의 계획서양식 다운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302EE7-F864-4037-ADFD-F8136D47D41B}"/>
              </a:ext>
            </a:extLst>
          </p:cNvPr>
          <p:cNvGrpSpPr/>
          <p:nvPr/>
        </p:nvGrpSpPr>
        <p:grpSpPr>
          <a:xfrm>
            <a:off x="3420225" y="4347517"/>
            <a:ext cx="1584121" cy="252000"/>
            <a:chOff x="3440887" y="6093324"/>
            <a:chExt cx="1584121" cy="252000"/>
          </a:xfrm>
        </p:grpSpPr>
        <p:sp>
          <p:nvSpPr>
            <p:cNvPr id="54" name="모서리가 둥근 직사각형 55">
              <a:extLst>
                <a:ext uri="{FF2B5EF4-FFF2-40B4-BE49-F238E27FC236}">
                  <a16:creationId xmlns:a16="http://schemas.microsoft.com/office/drawing/2014/main" id="{63011B34-589E-4C0B-93FE-E2E925133E95}"/>
                </a:ext>
              </a:extLst>
            </p:cNvPr>
            <p:cNvSpPr/>
            <p:nvPr/>
          </p:nvSpPr>
          <p:spPr>
            <a:xfrm>
              <a:off x="3440887" y="6093324"/>
              <a:ext cx="756000" cy="252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확인</a:t>
              </a:r>
            </a:p>
          </p:txBody>
        </p:sp>
        <p:sp>
          <p:nvSpPr>
            <p:cNvPr id="55" name="모서리가 둥근 직사각형 56">
              <a:extLst>
                <a:ext uri="{FF2B5EF4-FFF2-40B4-BE49-F238E27FC236}">
                  <a16:creationId xmlns:a16="http://schemas.microsoft.com/office/drawing/2014/main" id="{C25898AC-B57E-47A7-BD22-4C1EEBFD11A4}"/>
                </a:ext>
              </a:extLst>
            </p:cNvPr>
            <p:cNvSpPr/>
            <p:nvPr/>
          </p:nvSpPr>
          <p:spPr>
            <a:xfrm>
              <a:off x="4269008" y="6093324"/>
              <a:ext cx="756000" cy="25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D02154AA-3885-4948-BB36-91A81D823E05}"/>
              </a:ext>
            </a:extLst>
          </p:cNvPr>
          <p:cNvSpPr/>
          <p:nvPr/>
        </p:nvSpPr>
        <p:spPr>
          <a:xfrm>
            <a:off x="1292898" y="2672957"/>
            <a:ext cx="5707883" cy="89532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강의 소개 글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멀티라인 텍스트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B449B9-02F5-4D8E-A424-C78D5772F4DD}"/>
              </a:ext>
            </a:extLst>
          </p:cNvPr>
          <p:cNvSpPr txBox="1"/>
          <p:nvPr/>
        </p:nvSpPr>
        <p:spPr>
          <a:xfrm>
            <a:off x="3605265" y="3704182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전공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교양 선택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F9A4D24-3B52-45B3-AD56-F750FB4AB11C}"/>
              </a:ext>
            </a:extLst>
          </p:cNvPr>
          <p:cNvSpPr/>
          <p:nvPr/>
        </p:nvSpPr>
        <p:spPr>
          <a:xfrm>
            <a:off x="4708899" y="3738068"/>
            <a:ext cx="679169" cy="18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863BC7E-1307-4072-B987-46375C8468E5}"/>
              </a:ext>
            </a:extLst>
          </p:cNvPr>
          <p:cNvSpPr/>
          <p:nvPr/>
        </p:nvSpPr>
        <p:spPr>
          <a:xfrm>
            <a:off x="3545878" y="3648132"/>
            <a:ext cx="1890516" cy="41219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5CDD6D-439E-42F9-92C5-B66AD1BAC6E7}"/>
              </a:ext>
            </a:extLst>
          </p:cNvPr>
          <p:cNvSpPr/>
          <p:nvPr/>
        </p:nvSpPr>
        <p:spPr>
          <a:xfrm>
            <a:off x="3397010" y="3754831"/>
            <a:ext cx="15992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900" dirty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F3FC453-A497-4722-A964-1B4D9AB56810}"/>
                  </a:ext>
                </a:extLst>
              </p14:cNvPr>
              <p14:cNvContentPartPr/>
              <p14:nvPr/>
            </p14:nvContentPartPr>
            <p14:xfrm>
              <a:off x="5237623" y="3803320"/>
              <a:ext cx="75240" cy="565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F3FC453-A497-4722-A964-1B4D9AB568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9623" y="3785680"/>
                <a:ext cx="11088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FC3F0F-7229-4E0E-8F86-B8968BC9CC70}"/>
              </a:ext>
            </a:extLst>
          </p:cNvPr>
          <p:cNvGrpSpPr/>
          <p:nvPr/>
        </p:nvGrpSpPr>
        <p:grpSpPr>
          <a:xfrm>
            <a:off x="7607560" y="4534861"/>
            <a:ext cx="3025845" cy="630942"/>
            <a:chOff x="6660232" y="1752711"/>
            <a:chExt cx="2912647" cy="63094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9652ED6-04E3-4C5F-AE63-1B757A3D62FC}"/>
                </a:ext>
              </a:extLst>
            </p:cNvPr>
            <p:cNvSpPr/>
            <p:nvPr/>
          </p:nvSpPr>
          <p:spPr>
            <a:xfrm>
              <a:off x="6660232" y="1803856"/>
              <a:ext cx="144000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900" dirty="0">
                  <a:latin typeface="+mn-ea"/>
                </a:rPr>
                <a:t>3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C00C2C4-D3BB-4154-BB83-E0C5AB04E9F2}"/>
                </a:ext>
              </a:extLst>
            </p:cNvPr>
            <p:cNvSpPr txBox="1"/>
            <p:nvPr/>
          </p:nvSpPr>
          <p:spPr>
            <a:xfrm>
              <a:off x="6804231" y="1752711"/>
              <a:ext cx="27686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92075">
                <a:spcBef>
                  <a:spcPts val="300"/>
                </a:spcBef>
              </a:pPr>
              <a:r>
                <a:rPr lang="ko-KR" altLang="en-US" sz="1000" b="1" dirty="0">
                  <a:latin typeface="+mn-ea"/>
                </a:rPr>
                <a:t>전공</a:t>
              </a:r>
              <a:r>
                <a:rPr lang="en-US" altLang="ko-KR" sz="1000" b="1" dirty="0">
                  <a:latin typeface="+mn-ea"/>
                </a:rPr>
                <a:t>/ </a:t>
              </a:r>
              <a:r>
                <a:rPr lang="ko-KR" altLang="en-US" sz="1000" b="1" dirty="0">
                  <a:latin typeface="+mn-ea"/>
                </a:rPr>
                <a:t>교양 선택</a:t>
              </a:r>
              <a:endParaRPr lang="en-US" altLang="ko-KR" sz="1000" b="1" dirty="0">
                <a:latin typeface="+mn-ea"/>
              </a:endParaRPr>
            </a:p>
            <a:p>
              <a:pPr marL="92075" indent="-92075">
                <a:spcBef>
                  <a:spcPts val="300"/>
                </a:spcBef>
                <a:buFontTx/>
                <a:buChar char="-"/>
              </a:pPr>
              <a:r>
                <a:rPr lang="ko-KR" altLang="en-US" sz="1000" dirty="0">
                  <a:latin typeface="+mn-ea"/>
                </a:rPr>
                <a:t>교양 </a:t>
              </a:r>
              <a:r>
                <a:rPr lang="ko-KR" altLang="en-US" sz="1000" dirty="0" err="1">
                  <a:latin typeface="+mn-ea"/>
                </a:rPr>
                <a:t>선택시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학과 입력란 활성화</a:t>
              </a:r>
              <a:endParaRPr lang="en-US" altLang="ko-KR" sz="1000" dirty="0">
                <a:latin typeface="+mn-ea"/>
              </a:endParaRPr>
            </a:p>
            <a:p>
              <a:pPr>
                <a:spcBef>
                  <a:spcPts val="300"/>
                </a:spcBef>
              </a:pPr>
              <a:endParaRPr lang="en-US" altLang="ko-KR" sz="1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75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31894</TotalTime>
  <Words>1257</Words>
  <Application>Microsoft Office PowerPoint</Application>
  <PresentationFormat>사용자 지정</PresentationFormat>
  <Paragraphs>502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현대하모니 M</vt:lpstr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윤 지원</cp:lastModifiedBy>
  <cp:revision>1597</cp:revision>
  <dcterms:created xsi:type="dcterms:W3CDTF">2019-03-11T08:54:05Z</dcterms:created>
  <dcterms:modified xsi:type="dcterms:W3CDTF">2020-02-29T11:35:38Z</dcterms:modified>
</cp:coreProperties>
</file>