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13" r:id="rId4"/>
    <p:sldId id="314" r:id="rId5"/>
    <p:sldId id="463" r:id="rId6"/>
    <p:sldId id="315" r:id="rId7"/>
    <p:sldId id="436" r:id="rId8"/>
    <p:sldId id="462" r:id="rId9"/>
    <p:sldId id="316" r:id="rId10"/>
    <p:sldId id="317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7CB6FE7-F633-46D4-B134-5D2BE34793E2}">
          <p14:sldIdLst>
            <p14:sldId id="256"/>
            <p14:sldId id="257"/>
            <p14:sldId id="313"/>
            <p14:sldId id="314"/>
            <p14:sldId id="463"/>
            <p14:sldId id="315"/>
            <p14:sldId id="436"/>
            <p14:sldId id="462"/>
            <p14:sldId id="316"/>
            <p14:sldId id="317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40D20-713D-4E7F-8C17-905E6DC32ACB}" v="130" dt="2019-05-12T12:18:07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상현" userId="3fcbdcfa-8d11-4da3-bb32-ba628d89dc7a" providerId="ADAL" clId="{7C840D20-713D-4E7F-8C17-905E6DC32ACB}"/>
    <pc:docChg chg="custSel addSld delSld modSld modSection">
      <pc:chgData name="유상현" userId="3fcbdcfa-8d11-4da3-bb32-ba628d89dc7a" providerId="ADAL" clId="{7C840D20-713D-4E7F-8C17-905E6DC32ACB}" dt="2019-05-12T12:18:07.504" v="71" actId="20577"/>
      <pc:docMkLst>
        <pc:docMk/>
      </pc:docMkLst>
      <pc:sldChg chg="modSp">
        <pc:chgData name="유상현" userId="3fcbdcfa-8d11-4da3-bb32-ba628d89dc7a" providerId="ADAL" clId="{7C840D20-713D-4E7F-8C17-905E6DC32ACB}" dt="2019-05-12T03:42:48.351" v="17" actId="20577"/>
        <pc:sldMkLst>
          <pc:docMk/>
          <pc:sldMk cId="4161382089" sldId="256"/>
        </pc:sldMkLst>
        <pc:spChg chg="mod">
          <ac:chgData name="유상현" userId="3fcbdcfa-8d11-4da3-bb32-ba628d89dc7a" providerId="ADAL" clId="{7C840D20-713D-4E7F-8C17-905E6DC32ACB}" dt="2019-05-12T03:42:48.351" v="17" actId="20577"/>
          <ac:spMkLst>
            <pc:docMk/>
            <pc:sldMk cId="4161382089" sldId="256"/>
            <ac:spMk id="3" creationId="{8C12D3A4-A9F1-420B-ABB0-A1F9AC22DD74}"/>
          </ac:spMkLst>
        </pc:spChg>
      </pc:sldChg>
      <pc:sldChg chg="modSp add">
        <pc:chgData name="유상현" userId="3fcbdcfa-8d11-4da3-bb32-ba628d89dc7a" providerId="ADAL" clId="{7C840D20-713D-4E7F-8C17-905E6DC32ACB}" dt="2019-05-12T12:08:40.606" v="32" actId="1076"/>
        <pc:sldMkLst>
          <pc:docMk/>
          <pc:sldMk cId="4003865149" sldId="346"/>
        </pc:sldMkLst>
        <pc:spChg chg="mod">
          <ac:chgData name="유상현" userId="3fcbdcfa-8d11-4da3-bb32-ba628d89dc7a" providerId="ADAL" clId="{7C840D20-713D-4E7F-8C17-905E6DC32ACB}" dt="2019-05-12T12:08:38.470" v="31" actId="1076"/>
          <ac:spMkLst>
            <pc:docMk/>
            <pc:sldMk cId="4003865149" sldId="346"/>
            <ac:spMk id="2" creationId="{00000000-0000-0000-0000-000000000000}"/>
          </ac:spMkLst>
        </pc:spChg>
        <pc:spChg chg="mod">
          <ac:chgData name="유상현" userId="3fcbdcfa-8d11-4da3-bb32-ba628d89dc7a" providerId="ADAL" clId="{7C840D20-713D-4E7F-8C17-905E6DC32ACB}" dt="2019-05-12T12:08:33.894" v="30" actId="1076"/>
          <ac:spMkLst>
            <pc:docMk/>
            <pc:sldMk cId="4003865149" sldId="346"/>
            <ac:spMk id="3" creationId="{00000000-0000-0000-0000-000000000000}"/>
          </ac:spMkLst>
        </pc:spChg>
        <pc:picChg chg="mod">
          <ac:chgData name="유상현" userId="3fcbdcfa-8d11-4da3-bb32-ba628d89dc7a" providerId="ADAL" clId="{7C840D20-713D-4E7F-8C17-905E6DC32ACB}" dt="2019-05-12T12:08:40.606" v="32" actId="1076"/>
          <ac:picMkLst>
            <pc:docMk/>
            <pc:sldMk cId="4003865149" sldId="346"/>
            <ac:picMk id="8" creationId="{63C766CF-5B9C-4CF7-B3F5-D471B0039DD7}"/>
          </ac:picMkLst>
        </pc:picChg>
      </pc:sldChg>
      <pc:sldChg chg="modSp add">
        <pc:chgData name="유상현" userId="3fcbdcfa-8d11-4da3-bb32-ba628d89dc7a" providerId="ADAL" clId="{7C840D20-713D-4E7F-8C17-905E6DC32ACB}" dt="2019-05-12T12:10:08.574" v="36" actId="1076"/>
        <pc:sldMkLst>
          <pc:docMk/>
          <pc:sldMk cId="3767436388" sldId="348"/>
        </pc:sldMkLst>
        <pc:spChg chg="mod">
          <ac:chgData name="유상현" userId="3fcbdcfa-8d11-4da3-bb32-ba628d89dc7a" providerId="ADAL" clId="{7C840D20-713D-4E7F-8C17-905E6DC32ACB}" dt="2019-05-12T12:10:01.385" v="34" actId="1076"/>
          <ac:spMkLst>
            <pc:docMk/>
            <pc:sldMk cId="3767436388" sldId="348"/>
            <ac:spMk id="2" creationId="{00000000-0000-0000-0000-000000000000}"/>
          </ac:spMkLst>
        </pc:spChg>
        <pc:spChg chg="mod">
          <ac:chgData name="유상현" userId="3fcbdcfa-8d11-4da3-bb32-ba628d89dc7a" providerId="ADAL" clId="{7C840D20-713D-4E7F-8C17-905E6DC32ACB}" dt="2019-05-12T12:09:57.850" v="33" actId="1076"/>
          <ac:spMkLst>
            <pc:docMk/>
            <pc:sldMk cId="3767436388" sldId="348"/>
            <ac:spMk id="3" creationId="{00000000-0000-0000-0000-000000000000}"/>
          </ac:spMkLst>
        </pc:spChg>
        <pc:picChg chg="mod">
          <ac:chgData name="유상현" userId="3fcbdcfa-8d11-4da3-bb32-ba628d89dc7a" providerId="ADAL" clId="{7C840D20-713D-4E7F-8C17-905E6DC32ACB}" dt="2019-05-12T12:10:08.574" v="36" actId="1076"/>
          <ac:picMkLst>
            <pc:docMk/>
            <pc:sldMk cId="3767436388" sldId="348"/>
            <ac:picMk id="5" creationId="{DCAB2D83-F98E-4E23-8261-F7BFBFACFD93}"/>
          </ac:picMkLst>
        </pc:picChg>
      </pc:sldChg>
      <pc:sldChg chg="modSp add">
        <pc:chgData name="유상현" userId="3fcbdcfa-8d11-4da3-bb32-ba628d89dc7a" providerId="ADAL" clId="{7C840D20-713D-4E7F-8C17-905E6DC32ACB}" dt="2019-05-12T12:13:57.207" v="39" actId="1076"/>
        <pc:sldMkLst>
          <pc:docMk/>
          <pc:sldMk cId="3156130578" sldId="349"/>
        </pc:sldMkLst>
        <pc:spChg chg="mod">
          <ac:chgData name="유상현" userId="3fcbdcfa-8d11-4da3-bb32-ba628d89dc7a" providerId="ADAL" clId="{7C840D20-713D-4E7F-8C17-905E6DC32ACB}" dt="2019-05-12T12:13:55.464" v="38" actId="1076"/>
          <ac:spMkLst>
            <pc:docMk/>
            <pc:sldMk cId="3156130578" sldId="349"/>
            <ac:spMk id="2" creationId="{00000000-0000-0000-0000-000000000000}"/>
          </ac:spMkLst>
        </pc:spChg>
        <pc:spChg chg="mod">
          <ac:chgData name="유상현" userId="3fcbdcfa-8d11-4da3-bb32-ba628d89dc7a" providerId="ADAL" clId="{7C840D20-713D-4E7F-8C17-905E6DC32ACB}" dt="2019-05-12T12:13:50.930" v="37" actId="1076"/>
          <ac:spMkLst>
            <pc:docMk/>
            <pc:sldMk cId="3156130578" sldId="349"/>
            <ac:spMk id="3" creationId="{00000000-0000-0000-0000-000000000000}"/>
          </ac:spMkLst>
        </pc:spChg>
        <pc:picChg chg="mod">
          <ac:chgData name="유상현" userId="3fcbdcfa-8d11-4da3-bb32-ba628d89dc7a" providerId="ADAL" clId="{7C840D20-713D-4E7F-8C17-905E6DC32ACB}" dt="2019-05-12T12:13:57.207" v="39" actId="1076"/>
          <ac:picMkLst>
            <pc:docMk/>
            <pc:sldMk cId="3156130578" sldId="349"/>
            <ac:picMk id="7" creationId="{9C1F96C8-5714-48BE-AE95-09053DF72CAC}"/>
          </ac:picMkLst>
        </pc:picChg>
      </pc:sldChg>
      <pc:sldChg chg="modSp">
        <pc:chgData name="유상현" userId="3fcbdcfa-8d11-4da3-bb32-ba628d89dc7a" providerId="ADAL" clId="{7C840D20-713D-4E7F-8C17-905E6DC32ACB}" dt="2019-05-12T10:55:47.673" v="18" actId="20577"/>
        <pc:sldMkLst>
          <pc:docMk/>
          <pc:sldMk cId="4261979499" sldId="435"/>
        </pc:sldMkLst>
        <pc:spChg chg="mod">
          <ac:chgData name="유상현" userId="3fcbdcfa-8d11-4da3-bb32-ba628d89dc7a" providerId="ADAL" clId="{7C840D20-713D-4E7F-8C17-905E6DC32ACB}" dt="2019-05-12T10:55:47.673" v="18" actId="20577"/>
          <ac:spMkLst>
            <pc:docMk/>
            <pc:sldMk cId="4261979499" sldId="435"/>
            <ac:spMk id="3" creationId="{4848CACB-B25E-4D7D-AE67-4AF4D5486FBB}"/>
          </ac:spMkLst>
        </pc:spChg>
      </pc:sldChg>
      <pc:sldChg chg="modSp">
        <pc:chgData name="유상현" userId="3fcbdcfa-8d11-4da3-bb32-ba628d89dc7a" providerId="ADAL" clId="{7C840D20-713D-4E7F-8C17-905E6DC32ACB}" dt="2019-05-12T11:20:29.532" v="21" actId="20577"/>
        <pc:sldMkLst>
          <pc:docMk/>
          <pc:sldMk cId="2976679465" sldId="442"/>
        </pc:sldMkLst>
        <pc:spChg chg="mod">
          <ac:chgData name="유상현" userId="3fcbdcfa-8d11-4da3-bb32-ba628d89dc7a" providerId="ADAL" clId="{7C840D20-713D-4E7F-8C17-905E6DC32ACB}" dt="2019-05-12T11:20:29.532" v="21" actId="20577"/>
          <ac:spMkLst>
            <pc:docMk/>
            <pc:sldMk cId="2976679465" sldId="442"/>
            <ac:spMk id="3" creationId="{5A4DF86A-1620-4DBE-A0B0-FB55483F0CD6}"/>
          </ac:spMkLst>
        </pc:spChg>
      </pc:sldChg>
      <pc:sldChg chg="modSp add">
        <pc:chgData name="유상현" userId="3fcbdcfa-8d11-4da3-bb32-ba628d89dc7a" providerId="ADAL" clId="{7C840D20-713D-4E7F-8C17-905E6DC32ACB}" dt="2019-05-12T12:18:07.504" v="71" actId="20577"/>
        <pc:sldMkLst>
          <pc:docMk/>
          <pc:sldMk cId="3368859529" sldId="461"/>
        </pc:sldMkLst>
        <pc:spChg chg="mod">
          <ac:chgData name="유상현" userId="3fcbdcfa-8d11-4da3-bb32-ba628d89dc7a" providerId="ADAL" clId="{7C840D20-713D-4E7F-8C17-905E6DC32ACB}" dt="2019-05-12T12:18:07.504" v="71" actId="20577"/>
          <ac:spMkLst>
            <pc:docMk/>
            <pc:sldMk cId="3368859529" sldId="461"/>
            <ac:spMk id="2" creationId="{B3816CD8-EE3D-4602-8E9F-EBEBD7CFEDD9}"/>
          </ac:spMkLst>
        </pc:spChg>
        <pc:spChg chg="mod">
          <ac:chgData name="유상현" userId="3fcbdcfa-8d11-4da3-bb32-ba628d89dc7a" providerId="ADAL" clId="{7C840D20-713D-4E7F-8C17-905E6DC32ACB}" dt="2019-05-12T12:18:00.373" v="41"/>
          <ac:spMkLst>
            <pc:docMk/>
            <pc:sldMk cId="3368859529" sldId="461"/>
            <ac:spMk id="3" creationId="{5C2B96D9-F2CC-4C89-94EF-B2FF889B00D5}"/>
          </ac:spMkLst>
        </pc:spChg>
      </pc:sldChg>
      <pc:sldChg chg="add del">
        <pc:chgData name="유상현" userId="3fcbdcfa-8d11-4da3-bb32-ba628d89dc7a" providerId="ADAL" clId="{7C840D20-713D-4E7F-8C17-905E6DC32ACB}" dt="2019-05-12T12:07:59.591" v="23" actId="2696"/>
        <pc:sldMkLst>
          <pc:docMk/>
          <pc:sldMk cId="4286952673" sldId="461"/>
        </pc:sldMkLst>
      </pc:sldChg>
    </pc:docChg>
  </pc:docChgLst>
  <pc:docChgLst>
    <pc:chgData name="유상현" userId="3fcbdcfa-8d11-4da3-bb32-ba628d89dc7a" providerId="ADAL" clId="{C71998D2-28F6-44BD-9FDE-D51E9D986678}"/>
    <pc:docChg chg="undo custSel addSld delSld modSld modSection">
      <pc:chgData name="유상현" userId="3fcbdcfa-8d11-4da3-bb32-ba628d89dc7a" providerId="ADAL" clId="{C71998D2-28F6-44BD-9FDE-D51E9D986678}" dt="2019-05-07T21:09:00.145" v="498" actId="27636"/>
      <pc:docMkLst>
        <pc:docMk/>
      </pc:docMkLst>
      <pc:sldChg chg="modSp">
        <pc:chgData name="유상현" userId="3fcbdcfa-8d11-4da3-bb32-ba628d89dc7a" providerId="ADAL" clId="{C71998D2-28F6-44BD-9FDE-D51E9D986678}" dt="2019-05-07T20:33:51.272" v="0"/>
        <pc:sldMkLst>
          <pc:docMk/>
          <pc:sldMk cId="1541338529" sldId="257"/>
        </pc:sldMkLst>
        <pc:spChg chg="mod">
          <ac:chgData name="유상현" userId="3fcbdcfa-8d11-4da3-bb32-ba628d89dc7a" providerId="ADAL" clId="{C71998D2-28F6-44BD-9FDE-D51E9D986678}" dt="2019-05-07T20:33:51.272" v="0"/>
          <ac:spMkLst>
            <pc:docMk/>
            <pc:sldMk cId="1541338529" sldId="257"/>
            <ac:spMk id="3" creationId="{7605AA1A-CA39-4B51-B5A2-56F031120A2D}"/>
          </ac:spMkLst>
        </pc:spChg>
      </pc:sldChg>
      <pc:sldChg chg="modSp">
        <pc:chgData name="유상현" userId="3fcbdcfa-8d11-4da3-bb32-ba628d89dc7a" providerId="ADAL" clId="{C71998D2-28F6-44BD-9FDE-D51E9D986678}" dt="2019-05-07T20:34:09.737" v="1"/>
        <pc:sldMkLst>
          <pc:docMk/>
          <pc:sldMk cId="4158074605" sldId="313"/>
        </pc:sldMkLst>
        <pc:spChg chg="mod">
          <ac:chgData name="유상현" userId="3fcbdcfa-8d11-4da3-bb32-ba628d89dc7a" providerId="ADAL" clId="{C71998D2-28F6-44BD-9FDE-D51E9D986678}" dt="2019-05-07T20:34:09.737" v="1"/>
          <ac:spMkLst>
            <pc:docMk/>
            <pc:sldMk cId="4158074605" sldId="313"/>
            <ac:spMk id="3" creationId="{EDE1A037-2315-4198-B96F-C63280D19273}"/>
          </ac:spMkLst>
        </pc:spChg>
      </pc:sldChg>
      <pc:sldChg chg="delSp modSp">
        <pc:chgData name="유상현" userId="3fcbdcfa-8d11-4da3-bb32-ba628d89dc7a" providerId="ADAL" clId="{C71998D2-28F6-44BD-9FDE-D51E9D986678}" dt="2019-05-07T20:38:11.294" v="167" actId="27636"/>
        <pc:sldMkLst>
          <pc:docMk/>
          <pc:sldMk cId="1003689065" sldId="314"/>
        </pc:sldMkLst>
        <pc:spChg chg="mod">
          <ac:chgData name="유상현" userId="3fcbdcfa-8d11-4da3-bb32-ba628d89dc7a" providerId="ADAL" clId="{C71998D2-28F6-44BD-9FDE-D51E9D986678}" dt="2019-05-07T20:34:37.085" v="2"/>
          <ac:spMkLst>
            <pc:docMk/>
            <pc:sldMk cId="1003689065" sldId="314"/>
            <ac:spMk id="2" creationId="{7C90BBAA-6C0E-4789-AA4B-89AD0F0A0649}"/>
          </ac:spMkLst>
        </pc:spChg>
        <pc:spChg chg="mod">
          <ac:chgData name="유상현" userId="3fcbdcfa-8d11-4da3-bb32-ba628d89dc7a" providerId="ADAL" clId="{C71998D2-28F6-44BD-9FDE-D51E9D986678}" dt="2019-05-07T20:38:11.294" v="167" actId="27636"/>
          <ac:spMkLst>
            <pc:docMk/>
            <pc:sldMk cId="1003689065" sldId="314"/>
            <ac:spMk id="3" creationId="{66985B80-C301-41F6-B72C-B067C1590755}"/>
          </ac:spMkLst>
        </pc:spChg>
        <pc:picChg chg="del">
          <ac:chgData name="유상현" userId="3fcbdcfa-8d11-4da3-bb32-ba628d89dc7a" providerId="ADAL" clId="{C71998D2-28F6-44BD-9FDE-D51E9D986678}" dt="2019-05-07T20:34:48.165" v="4" actId="478"/>
          <ac:picMkLst>
            <pc:docMk/>
            <pc:sldMk cId="1003689065" sldId="314"/>
            <ac:picMk id="4" creationId="{BC06027C-FA26-4AA5-937C-28176E8574B4}"/>
          </ac:picMkLst>
        </pc:picChg>
        <pc:picChg chg="del">
          <ac:chgData name="유상현" userId="3fcbdcfa-8d11-4da3-bb32-ba628d89dc7a" providerId="ADAL" clId="{C71998D2-28F6-44BD-9FDE-D51E9D986678}" dt="2019-05-07T20:34:50.180" v="5" actId="478"/>
          <ac:picMkLst>
            <pc:docMk/>
            <pc:sldMk cId="1003689065" sldId="314"/>
            <ac:picMk id="5" creationId="{C597E4A0-ECFF-41F6-A989-24CB9C15D907}"/>
          </ac:picMkLst>
        </pc:picChg>
      </pc:sldChg>
      <pc:sldChg chg="addSp delSp modSp">
        <pc:chgData name="유상현" userId="3fcbdcfa-8d11-4da3-bb32-ba628d89dc7a" providerId="ADAL" clId="{C71998D2-28F6-44BD-9FDE-D51E9D986678}" dt="2019-05-07T20:39:49.788" v="207" actId="1076"/>
        <pc:sldMkLst>
          <pc:docMk/>
          <pc:sldMk cId="231331731" sldId="315"/>
        </pc:sldMkLst>
        <pc:spChg chg="mod">
          <ac:chgData name="유상현" userId="3fcbdcfa-8d11-4da3-bb32-ba628d89dc7a" providerId="ADAL" clId="{C71998D2-28F6-44BD-9FDE-D51E9D986678}" dt="2019-05-07T20:39:32.261" v="202"/>
          <ac:spMkLst>
            <pc:docMk/>
            <pc:sldMk cId="231331731" sldId="315"/>
            <ac:spMk id="2" creationId="{7C90BBAA-6C0E-4789-AA4B-89AD0F0A0649}"/>
          </ac:spMkLst>
        </pc:spChg>
        <pc:spChg chg="mod">
          <ac:chgData name="유상현" userId="3fcbdcfa-8d11-4da3-bb32-ba628d89dc7a" providerId="ADAL" clId="{C71998D2-28F6-44BD-9FDE-D51E9D986678}" dt="2019-05-07T20:39:40.374" v="203"/>
          <ac:spMkLst>
            <pc:docMk/>
            <pc:sldMk cId="231331731" sldId="315"/>
            <ac:spMk id="3" creationId="{66985B80-C301-41F6-B72C-B067C1590755}"/>
          </ac:spMkLst>
        </pc:spChg>
        <pc:picChg chg="del">
          <ac:chgData name="유상현" userId="3fcbdcfa-8d11-4da3-bb32-ba628d89dc7a" providerId="ADAL" clId="{C71998D2-28F6-44BD-9FDE-D51E9D986678}" dt="2019-05-07T20:39:43.667" v="205" actId="478"/>
          <ac:picMkLst>
            <pc:docMk/>
            <pc:sldMk cId="231331731" sldId="315"/>
            <ac:picMk id="4" creationId="{AD2AD47A-9ECB-440F-9237-D760E8A43AFC}"/>
          </ac:picMkLst>
        </pc:picChg>
        <pc:picChg chg="del">
          <ac:chgData name="유상현" userId="3fcbdcfa-8d11-4da3-bb32-ba628d89dc7a" providerId="ADAL" clId="{C71998D2-28F6-44BD-9FDE-D51E9D986678}" dt="2019-05-07T20:39:41.827" v="204" actId="478"/>
          <ac:picMkLst>
            <pc:docMk/>
            <pc:sldMk cId="231331731" sldId="315"/>
            <ac:picMk id="5" creationId="{E71024BD-C40B-4A18-BE82-D4083AF8EFB5}"/>
          </ac:picMkLst>
        </pc:picChg>
        <pc:picChg chg="add mod">
          <ac:chgData name="유상현" userId="3fcbdcfa-8d11-4da3-bb32-ba628d89dc7a" providerId="ADAL" clId="{C71998D2-28F6-44BD-9FDE-D51E9D986678}" dt="2019-05-07T20:39:49.788" v="207" actId="1076"/>
          <ac:picMkLst>
            <pc:docMk/>
            <pc:sldMk cId="231331731" sldId="315"/>
            <ac:picMk id="6" creationId="{074406D7-DE6B-4820-8C27-80EC421F2FAB}"/>
          </ac:picMkLst>
        </pc:picChg>
      </pc:sldChg>
      <pc:sldChg chg="addSp delSp modSp">
        <pc:chgData name="유상현" userId="3fcbdcfa-8d11-4da3-bb32-ba628d89dc7a" providerId="ADAL" clId="{C71998D2-28F6-44BD-9FDE-D51E9D986678}" dt="2019-05-07T20:42:17.931" v="242" actId="1076"/>
        <pc:sldMkLst>
          <pc:docMk/>
          <pc:sldMk cId="8724227" sldId="316"/>
        </pc:sldMkLst>
        <pc:spChg chg="mod">
          <ac:chgData name="유상현" userId="3fcbdcfa-8d11-4da3-bb32-ba628d89dc7a" providerId="ADAL" clId="{C71998D2-28F6-44BD-9FDE-D51E9D986678}" dt="2019-05-07T20:41:25.153" v="236"/>
          <ac:spMkLst>
            <pc:docMk/>
            <pc:sldMk cId="8724227" sldId="316"/>
            <ac:spMk id="2" creationId="{7C90BBAA-6C0E-4789-AA4B-89AD0F0A0649}"/>
          </ac:spMkLst>
        </pc:spChg>
        <pc:spChg chg="mod">
          <ac:chgData name="유상현" userId="3fcbdcfa-8d11-4da3-bb32-ba628d89dc7a" providerId="ADAL" clId="{C71998D2-28F6-44BD-9FDE-D51E9D986678}" dt="2019-05-07T20:41:59.269" v="238" actId="14"/>
          <ac:spMkLst>
            <pc:docMk/>
            <pc:sldMk cId="8724227" sldId="316"/>
            <ac:spMk id="3" creationId="{66985B80-C301-41F6-B72C-B067C1590755}"/>
          </ac:spMkLst>
        </pc:spChg>
        <pc:picChg chg="del">
          <ac:chgData name="유상현" userId="3fcbdcfa-8d11-4da3-bb32-ba628d89dc7a" providerId="ADAL" clId="{C71998D2-28F6-44BD-9FDE-D51E9D986678}" dt="2019-05-07T20:42:02.045" v="239" actId="478"/>
          <ac:picMkLst>
            <pc:docMk/>
            <pc:sldMk cId="8724227" sldId="316"/>
            <ac:picMk id="4" creationId="{72A85CFE-5AF2-45FF-8D96-EC28CEE3F1B9}"/>
          </ac:picMkLst>
        </pc:picChg>
        <pc:picChg chg="del">
          <ac:chgData name="유상현" userId="3fcbdcfa-8d11-4da3-bb32-ba628d89dc7a" providerId="ADAL" clId="{C71998D2-28F6-44BD-9FDE-D51E9D986678}" dt="2019-05-07T20:42:03.723" v="240" actId="478"/>
          <ac:picMkLst>
            <pc:docMk/>
            <pc:sldMk cId="8724227" sldId="316"/>
            <ac:picMk id="5" creationId="{546CCAA6-FE94-41E1-9DBB-1FC569408AA0}"/>
          </ac:picMkLst>
        </pc:picChg>
        <pc:picChg chg="add mod">
          <ac:chgData name="유상현" userId="3fcbdcfa-8d11-4da3-bb32-ba628d89dc7a" providerId="ADAL" clId="{C71998D2-28F6-44BD-9FDE-D51E9D986678}" dt="2019-05-07T20:42:17.931" v="242" actId="1076"/>
          <ac:picMkLst>
            <pc:docMk/>
            <pc:sldMk cId="8724227" sldId="316"/>
            <ac:picMk id="6" creationId="{49062509-28BB-4573-BF2B-62B155604B0F}"/>
          </ac:picMkLst>
        </pc:picChg>
        <pc:picChg chg="add mod">
          <ac:chgData name="유상현" userId="3fcbdcfa-8d11-4da3-bb32-ba628d89dc7a" providerId="ADAL" clId="{C71998D2-28F6-44BD-9FDE-D51E9D986678}" dt="2019-05-07T20:42:17.931" v="242" actId="1076"/>
          <ac:picMkLst>
            <pc:docMk/>
            <pc:sldMk cId="8724227" sldId="316"/>
            <ac:picMk id="7" creationId="{ED795A7F-69EC-443E-A11E-8C5632B386E2}"/>
          </ac:picMkLst>
        </pc:picChg>
      </pc:sldChg>
      <pc:sldChg chg="addSp modSp">
        <pc:chgData name="유상현" userId="3fcbdcfa-8d11-4da3-bb32-ba628d89dc7a" providerId="ADAL" clId="{C71998D2-28F6-44BD-9FDE-D51E9D986678}" dt="2019-05-07T20:43:20.370" v="247"/>
        <pc:sldMkLst>
          <pc:docMk/>
          <pc:sldMk cId="3086031730" sldId="317"/>
        </pc:sldMkLst>
        <pc:spChg chg="mod">
          <ac:chgData name="유상현" userId="3fcbdcfa-8d11-4da3-bb32-ba628d89dc7a" providerId="ADAL" clId="{C71998D2-28F6-44BD-9FDE-D51E9D986678}" dt="2019-05-07T20:43:20.370" v="247"/>
          <ac:spMkLst>
            <pc:docMk/>
            <pc:sldMk cId="3086031730" sldId="317"/>
            <ac:spMk id="2" creationId="{7C90BBAA-6C0E-4789-AA4B-89AD0F0A0649}"/>
          </ac:spMkLst>
        </pc:spChg>
        <pc:spChg chg="mod">
          <ac:chgData name="유상현" userId="3fcbdcfa-8d11-4da3-bb32-ba628d89dc7a" providerId="ADAL" clId="{C71998D2-28F6-44BD-9FDE-D51E9D986678}" dt="2019-05-07T20:43:06.818" v="244" actId="27636"/>
          <ac:spMkLst>
            <pc:docMk/>
            <pc:sldMk cId="3086031730" sldId="317"/>
            <ac:spMk id="3" creationId="{66985B80-C301-41F6-B72C-B067C1590755}"/>
          </ac:spMkLst>
        </pc:spChg>
        <pc:picChg chg="add mod">
          <ac:chgData name="유상현" userId="3fcbdcfa-8d11-4da3-bb32-ba628d89dc7a" providerId="ADAL" clId="{C71998D2-28F6-44BD-9FDE-D51E9D986678}" dt="2019-05-07T20:43:14.173" v="246" actId="1076"/>
          <ac:picMkLst>
            <pc:docMk/>
            <pc:sldMk cId="3086031730" sldId="317"/>
            <ac:picMk id="4" creationId="{3359448E-C880-404E-821D-A1E7A1D7A8DB}"/>
          </ac:picMkLst>
        </pc:picChg>
      </pc:sldChg>
      <pc:sldChg chg="modSp add">
        <pc:chgData name="유상현" userId="3fcbdcfa-8d11-4da3-bb32-ba628d89dc7a" providerId="ADAL" clId="{C71998D2-28F6-44BD-9FDE-D51E9D986678}" dt="2019-05-07T20:39:09.246" v="201"/>
        <pc:sldMkLst>
          <pc:docMk/>
          <pc:sldMk cId="4261979499" sldId="435"/>
        </pc:sldMkLst>
        <pc:spChg chg="mod">
          <ac:chgData name="유상현" userId="3fcbdcfa-8d11-4da3-bb32-ba628d89dc7a" providerId="ADAL" clId="{C71998D2-28F6-44BD-9FDE-D51E9D986678}" dt="2019-05-07T20:38:46.861" v="199" actId="20577"/>
          <ac:spMkLst>
            <pc:docMk/>
            <pc:sldMk cId="4261979499" sldId="435"/>
            <ac:spMk id="2" creationId="{95B1AA07-0A81-42EF-834E-E1425688DFA8}"/>
          </ac:spMkLst>
        </pc:spChg>
        <pc:spChg chg="mod">
          <ac:chgData name="유상현" userId="3fcbdcfa-8d11-4da3-bb32-ba628d89dc7a" providerId="ADAL" clId="{C71998D2-28F6-44BD-9FDE-D51E9D986678}" dt="2019-05-07T20:39:09.246" v="201"/>
          <ac:spMkLst>
            <pc:docMk/>
            <pc:sldMk cId="4261979499" sldId="435"/>
            <ac:spMk id="3" creationId="{4848CACB-B25E-4D7D-AE67-4AF4D5486FBB}"/>
          </ac:spMkLst>
        </pc:spChg>
      </pc:sldChg>
      <pc:sldChg chg="addSp modSp add">
        <pc:chgData name="유상현" userId="3fcbdcfa-8d11-4da3-bb32-ba628d89dc7a" providerId="ADAL" clId="{C71998D2-28F6-44BD-9FDE-D51E9D986678}" dt="2019-05-07T20:41:13.170" v="235"/>
        <pc:sldMkLst>
          <pc:docMk/>
          <pc:sldMk cId="3237954016" sldId="436"/>
        </pc:sldMkLst>
        <pc:spChg chg="mod">
          <ac:chgData name="유상현" userId="3fcbdcfa-8d11-4da3-bb32-ba628d89dc7a" providerId="ADAL" clId="{C71998D2-28F6-44BD-9FDE-D51E9D986678}" dt="2019-05-07T20:41:13.170" v="235"/>
          <ac:spMkLst>
            <pc:docMk/>
            <pc:sldMk cId="3237954016" sldId="436"/>
            <ac:spMk id="2" creationId="{C89AB996-C913-446D-9BF0-0F629364D7E6}"/>
          </ac:spMkLst>
        </pc:spChg>
        <pc:spChg chg="mod">
          <ac:chgData name="유상현" userId="3fcbdcfa-8d11-4da3-bb32-ba628d89dc7a" providerId="ADAL" clId="{C71998D2-28F6-44BD-9FDE-D51E9D986678}" dt="2019-05-07T20:41:06.392" v="234"/>
          <ac:spMkLst>
            <pc:docMk/>
            <pc:sldMk cId="3237954016" sldId="436"/>
            <ac:spMk id="3" creationId="{7D468BA8-5C7A-4F01-831D-BB0617B6C717}"/>
          </ac:spMkLst>
        </pc:spChg>
        <pc:picChg chg="add mod">
          <ac:chgData name="유상현" userId="3fcbdcfa-8d11-4da3-bb32-ba628d89dc7a" providerId="ADAL" clId="{C71998D2-28F6-44BD-9FDE-D51E9D986678}" dt="2019-05-07T20:40:45.755" v="211" actId="1076"/>
          <ac:picMkLst>
            <pc:docMk/>
            <pc:sldMk cId="3237954016" sldId="436"/>
            <ac:picMk id="4" creationId="{A4C14E8C-34B7-40EF-82CE-A558C8EF6A28}"/>
          </ac:picMkLst>
        </pc:picChg>
      </pc:sldChg>
      <pc:sldChg chg="addSp modSp add">
        <pc:chgData name="유상현" userId="3fcbdcfa-8d11-4da3-bb32-ba628d89dc7a" providerId="ADAL" clId="{C71998D2-28F6-44BD-9FDE-D51E9D986678}" dt="2019-05-07T20:44:19.732" v="299" actId="1076"/>
        <pc:sldMkLst>
          <pc:docMk/>
          <pc:sldMk cId="2451905583" sldId="437"/>
        </pc:sldMkLst>
        <pc:spChg chg="mod">
          <ac:chgData name="유상현" userId="3fcbdcfa-8d11-4da3-bb32-ba628d89dc7a" providerId="ADAL" clId="{C71998D2-28F6-44BD-9FDE-D51E9D986678}" dt="2019-05-07T20:43:53.370" v="294"/>
          <ac:spMkLst>
            <pc:docMk/>
            <pc:sldMk cId="2451905583" sldId="437"/>
            <ac:spMk id="2" creationId="{41D9245B-32EE-4674-9EC6-312453C57EFE}"/>
          </ac:spMkLst>
        </pc:spChg>
        <pc:spChg chg="mod">
          <ac:chgData name="유상현" userId="3fcbdcfa-8d11-4da3-bb32-ba628d89dc7a" providerId="ADAL" clId="{C71998D2-28F6-44BD-9FDE-D51E9D986678}" dt="2019-05-07T20:44:09.918" v="295"/>
          <ac:spMkLst>
            <pc:docMk/>
            <pc:sldMk cId="2451905583" sldId="437"/>
            <ac:spMk id="3" creationId="{DF8D17D1-B618-4E9C-BC61-1C65E056E384}"/>
          </ac:spMkLst>
        </pc:spChg>
        <pc:picChg chg="add mod">
          <ac:chgData name="유상현" userId="3fcbdcfa-8d11-4da3-bb32-ba628d89dc7a" providerId="ADAL" clId="{C71998D2-28F6-44BD-9FDE-D51E9D986678}" dt="2019-05-07T20:44:19.732" v="299" actId="1076"/>
          <ac:picMkLst>
            <pc:docMk/>
            <pc:sldMk cId="2451905583" sldId="437"/>
            <ac:picMk id="4" creationId="{1AF83D8C-EA60-405E-909B-E475A11C4A19}"/>
          </ac:picMkLst>
        </pc:picChg>
      </pc:sldChg>
      <pc:sldChg chg="modSp add">
        <pc:chgData name="유상현" userId="3fcbdcfa-8d11-4da3-bb32-ba628d89dc7a" providerId="ADAL" clId="{C71998D2-28F6-44BD-9FDE-D51E9D986678}" dt="2019-05-07T20:45:16.333" v="303"/>
        <pc:sldMkLst>
          <pc:docMk/>
          <pc:sldMk cId="2524491469" sldId="438"/>
        </pc:sldMkLst>
        <pc:spChg chg="mod">
          <ac:chgData name="유상현" userId="3fcbdcfa-8d11-4da3-bb32-ba628d89dc7a" providerId="ADAL" clId="{C71998D2-28F6-44BD-9FDE-D51E9D986678}" dt="2019-05-07T20:45:16.333" v="303"/>
          <ac:spMkLst>
            <pc:docMk/>
            <pc:sldMk cId="2524491469" sldId="438"/>
            <ac:spMk id="2" creationId="{907E7578-EC8B-4B52-98AC-47C268F46FE7}"/>
          </ac:spMkLst>
        </pc:spChg>
        <pc:spChg chg="mod">
          <ac:chgData name="유상현" userId="3fcbdcfa-8d11-4da3-bb32-ba628d89dc7a" providerId="ADAL" clId="{C71998D2-28F6-44BD-9FDE-D51E9D986678}" dt="2019-05-07T20:44:52.146" v="302" actId="27636"/>
          <ac:spMkLst>
            <pc:docMk/>
            <pc:sldMk cId="2524491469" sldId="438"/>
            <ac:spMk id="3" creationId="{24858FA5-02DC-4986-A13F-D8B984ACC3AE}"/>
          </ac:spMkLst>
        </pc:spChg>
      </pc:sldChg>
      <pc:sldChg chg="modSp add">
        <pc:chgData name="유상현" userId="3fcbdcfa-8d11-4da3-bb32-ba628d89dc7a" providerId="ADAL" clId="{C71998D2-28F6-44BD-9FDE-D51E9D986678}" dt="2019-05-07T20:46:26.795" v="318" actId="313"/>
        <pc:sldMkLst>
          <pc:docMk/>
          <pc:sldMk cId="1740857098" sldId="439"/>
        </pc:sldMkLst>
        <pc:spChg chg="mod">
          <ac:chgData name="유상현" userId="3fcbdcfa-8d11-4da3-bb32-ba628d89dc7a" providerId="ADAL" clId="{C71998D2-28F6-44BD-9FDE-D51E9D986678}" dt="2019-05-07T20:45:59.482" v="310" actId="20577"/>
          <ac:spMkLst>
            <pc:docMk/>
            <pc:sldMk cId="1740857098" sldId="439"/>
            <ac:spMk id="2" creationId="{DCC0B6BA-3C47-4989-97DF-38386151FF91}"/>
          </ac:spMkLst>
        </pc:spChg>
        <pc:spChg chg="mod">
          <ac:chgData name="유상현" userId="3fcbdcfa-8d11-4da3-bb32-ba628d89dc7a" providerId="ADAL" clId="{C71998D2-28F6-44BD-9FDE-D51E9D986678}" dt="2019-05-07T20:46:26.795" v="318" actId="313"/>
          <ac:spMkLst>
            <pc:docMk/>
            <pc:sldMk cId="1740857098" sldId="439"/>
            <ac:spMk id="3" creationId="{EFE57FA1-FAA7-41C3-8250-9A28A3914078}"/>
          </ac:spMkLst>
        </pc:spChg>
      </pc:sldChg>
      <pc:sldChg chg="addSp modSp add">
        <pc:chgData name="유상현" userId="3fcbdcfa-8d11-4da3-bb32-ba628d89dc7a" providerId="ADAL" clId="{C71998D2-28F6-44BD-9FDE-D51E9D986678}" dt="2019-05-07T20:48:27.918" v="329" actId="1076"/>
        <pc:sldMkLst>
          <pc:docMk/>
          <pc:sldMk cId="1367244185" sldId="440"/>
        </pc:sldMkLst>
        <pc:spChg chg="mod">
          <ac:chgData name="유상현" userId="3fcbdcfa-8d11-4da3-bb32-ba628d89dc7a" providerId="ADAL" clId="{C71998D2-28F6-44BD-9FDE-D51E9D986678}" dt="2019-05-07T20:47:25.585" v="320"/>
          <ac:spMkLst>
            <pc:docMk/>
            <pc:sldMk cId="1367244185" sldId="440"/>
            <ac:spMk id="2" creationId="{8AD189B0-DD67-4931-A8FF-880E919C86EB}"/>
          </ac:spMkLst>
        </pc:spChg>
        <pc:spChg chg="mod">
          <ac:chgData name="유상현" userId="3fcbdcfa-8d11-4da3-bb32-ba628d89dc7a" providerId="ADAL" clId="{C71998D2-28F6-44BD-9FDE-D51E9D986678}" dt="2019-05-07T20:47:59.178" v="327" actId="6549"/>
          <ac:spMkLst>
            <pc:docMk/>
            <pc:sldMk cId="1367244185" sldId="440"/>
            <ac:spMk id="3" creationId="{250ABF5A-ED2E-486C-8EA7-297B0DF532BA}"/>
          </ac:spMkLst>
        </pc:spChg>
        <pc:picChg chg="add mod">
          <ac:chgData name="유상현" userId="3fcbdcfa-8d11-4da3-bb32-ba628d89dc7a" providerId="ADAL" clId="{C71998D2-28F6-44BD-9FDE-D51E9D986678}" dt="2019-05-07T20:48:27.918" v="329" actId="1076"/>
          <ac:picMkLst>
            <pc:docMk/>
            <pc:sldMk cId="1367244185" sldId="440"/>
            <ac:picMk id="4" creationId="{F72F3B89-D527-4BF1-8D9C-F8A99ECBDEB0}"/>
          </ac:picMkLst>
        </pc:picChg>
      </pc:sldChg>
      <pc:sldChg chg="modSp add">
        <pc:chgData name="유상현" userId="3fcbdcfa-8d11-4da3-bb32-ba628d89dc7a" providerId="ADAL" clId="{C71998D2-28F6-44BD-9FDE-D51E9D986678}" dt="2019-05-07T20:50:27.031" v="350"/>
        <pc:sldMkLst>
          <pc:docMk/>
          <pc:sldMk cId="4018379837" sldId="441"/>
        </pc:sldMkLst>
        <pc:spChg chg="mod">
          <ac:chgData name="유상현" userId="3fcbdcfa-8d11-4da3-bb32-ba628d89dc7a" providerId="ADAL" clId="{C71998D2-28F6-44BD-9FDE-D51E9D986678}" dt="2019-05-07T20:50:18.866" v="345" actId="20577"/>
          <ac:spMkLst>
            <pc:docMk/>
            <pc:sldMk cId="4018379837" sldId="441"/>
            <ac:spMk id="2" creationId="{BD973BA3-F407-4526-94C1-9C051AE7648C}"/>
          </ac:spMkLst>
        </pc:spChg>
        <pc:spChg chg="mod">
          <ac:chgData name="유상현" userId="3fcbdcfa-8d11-4da3-bb32-ba628d89dc7a" providerId="ADAL" clId="{C71998D2-28F6-44BD-9FDE-D51E9D986678}" dt="2019-05-07T20:50:27.031" v="350"/>
          <ac:spMkLst>
            <pc:docMk/>
            <pc:sldMk cId="4018379837" sldId="441"/>
            <ac:spMk id="3" creationId="{A194DC3F-0E46-44C5-9336-B15D0D3A0BA0}"/>
          </ac:spMkLst>
        </pc:spChg>
      </pc:sldChg>
      <pc:sldChg chg="modSp add">
        <pc:chgData name="유상현" userId="3fcbdcfa-8d11-4da3-bb32-ba628d89dc7a" providerId="ADAL" clId="{C71998D2-28F6-44BD-9FDE-D51E9D986678}" dt="2019-05-07T20:51:43.999" v="358" actId="313"/>
        <pc:sldMkLst>
          <pc:docMk/>
          <pc:sldMk cId="2976679465" sldId="442"/>
        </pc:sldMkLst>
        <pc:spChg chg="mod">
          <ac:chgData name="유상현" userId="3fcbdcfa-8d11-4da3-bb32-ba628d89dc7a" providerId="ADAL" clId="{C71998D2-28F6-44BD-9FDE-D51E9D986678}" dt="2019-05-07T20:51:02.663" v="352"/>
          <ac:spMkLst>
            <pc:docMk/>
            <pc:sldMk cId="2976679465" sldId="442"/>
            <ac:spMk id="2" creationId="{0359301F-28D8-4FF4-9FC8-19D9593569B0}"/>
          </ac:spMkLst>
        </pc:spChg>
        <pc:spChg chg="mod">
          <ac:chgData name="유상현" userId="3fcbdcfa-8d11-4da3-bb32-ba628d89dc7a" providerId="ADAL" clId="{C71998D2-28F6-44BD-9FDE-D51E9D986678}" dt="2019-05-07T20:51:43.999" v="358" actId="313"/>
          <ac:spMkLst>
            <pc:docMk/>
            <pc:sldMk cId="2976679465" sldId="442"/>
            <ac:spMk id="3" creationId="{5A4DF86A-1620-4DBE-A0B0-FB55483F0CD6}"/>
          </ac:spMkLst>
        </pc:spChg>
      </pc:sldChg>
      <pc:sldChg chg="addSp modSp add">
        <pc:chgData name="유상현" userId="3fcbdcfa-8d11-4da3-bb32-ba628d89dc7a" providerId="ADAL" clId="{C71998D2-28F6-44BD-9FDE-D51E9D986678}" dt="2019-05-07T20:53:06.492" v="365" actId="1076"/>
        <pc:sldMkLst>
          <pc:docMk/>
          <pc:sldMk cId="2466535332" sldId="443"/>
        </pc:sldMkLst>
        <pc:spChg chg="mod">
          <ac:chgData name="유상현" userId="3fcbdcfa-8d11-4da3-bb32-ba628d89dc7a" providerId="ADAL" clId="{C71998D2-28F6-44BD-9FDE-D51E9D986678}" dt="2019-05-07T20:53:00.598" v="362" actId="404"/>
          <ac:spMkLst>
            <pc:docMk/>
            <pc:sldMk cId="2466535332" sldId="443"/>
            <ac:spMk id="3" creationId="{5A4DF86A-1620-4DBE-A0B0-FB55483F0CD6}"/>
          </ac:spMkLst>
        </pc:spChg>
        <pc:picChg chg="add mod">
          <ac:chgData name="유상현" userId="3fcbdcfa-8d11-4da3-bb32-ba628d89dc7a" providerId="ADAL" clId="{C71998D2-28F6-44BD-9FDE-D51E9D986678}" dt="2019-05-07T20:53:06.492" v="365" actId="1076"/>
          <ac:picMkLst>
            <pc:docMk/>
            <pc:sldMk cId="2466535332" sldId="443"/>
            <ac:picMk id="4" creationId="{1224F431-3757-46C8-A19B-E07D667D39F1}"/>
          </ac:picMkLst>
        </pc:picChg>
      </pc:sldChg>
      <pc:sldChg chg="addSp delSp modSp add">
        <pc:chgData name="유상현" userId="3fcbdcfa-8d11-4da3-bb32-ba628d89dc7a" providerId="ADAL" clId="{C71998D2-28F6-44BD-9FDE-D51E9D986678}" dt="2019-05-07T20:54:26.812" v="375"/>
        <pc:sldMkLst>
          <pc:docMk/>
          <pc:sldMk cId="2659882190" sldId="444"/>
        </pc:sldMkLst>
        <pc:spChg chg="mod">
          <ac:chgData name="유상현" userId="3fcbdcfa-8d11-4da3-bb32-ba628d89dc7a" providerId="ADAL" clId="{C71998D2-28F6-44BD-9FDE-D51E9D986678}" dt="2019-05-07T20:54:04.797" v="372" actId="404"/>
          <ac:spMkLst>
            <pc:docMk/>
            <pc:sldMk cId="2659882190" sldId="444"/>
            <ac:spMk id="3" creationId="{5A4DF86A-1620-4DBE-A0B0-FB55483F0CD6}"/>
          </ac:spMkLst>
        </pc:spChg>
        <pc:picChg chg="del">
          <ac:chgData name="유상현" userId="3fcbdcfa-8d11-4da3-bb32-ba628d89dc7a" providerId="ADAL" clId="{C71998D2-28F6-44BD-9FDE-D51E9D986678}" dt="2019-05-07T20:53:36.364" v="368" actId="478"/>
          <ac:picMkLst>
            <pc:docMk/>
            <pc:sldMk cId="2659882190" sldId="444"/>
            <ac:picMk id="4" creationId="{1224F431-3757-46C8-A19B-E07D667D39F1}"/>
          </ac:picMkLst>
        </pc:picChg>
        <pc:picChg chg="add mod">
          <ac:chgData name="유상현" userId="3fcbdcfa-8d11-4da3-bb32-ba628d89dc7a" providerId="ADAL" clId="{C71998D2-28F6-44BD-9FDE-D51E9D986678}" dt="2019-05-07T20:54:10.740" v="373" actId="14100"/>
          <ac:picMkLst>
            <pc:docMk/>
            <pc:sldMk cId="2659882190" sldId="444"/>
            <ac:picMk id="5" creationId="{B7832C14-F37E-4460-97F2-C8CEB970752B}"/>
          </ac:picMkLst>
        </pc:picChg>
        <pc:picChg chg="add del">
          <ac:chgData name="유상현" userId="3fcbdcfa-8d11-4da3-bb32-ba628d89dc7a" providerId="ADAL" clId="{C71998D2-28F6-44BD-9FDE-D51E9D986678}" dt="2019-05-07T20:54:26.812" v="375"/>
          <ac:picMkLst>
            <pc:docMk/>
            <pc:sldMk cId="2659882190" sldId="444"/>
            <ac:picMk id="6" creationId="{867175F6-93B9-47D5-BDA6-D3A3C2AA1DC5}"/>
          </ac:picMkLst>
        </pc:picChg>
      </pc:sldChg>
      <pc:sldChg chg="addSp delSp modSp add">
        <pc:chgData name="유상현" userId="3fcbdcfa-8d11-4da3-bb32-ba628d89dc7a" providerId="ADAL" clId="{C71998D2-28F6-44BD-9FDE-D51E9D986678}" dt="2019-05-07T20:55:09.716" v="385" actId="313"/>
        <pc:sldMkLst>
          <pc:docMk/>
          <pc:sldMk cId="1651391367" sldId="445"/>
        </pc:sldMkLst>
        <pc:spChg chg="mod">
          <ac:chgData name="유상현" userId="3fcbdcfa-8d11-4da3-bb32-ba628d89dc7a" providerId="ADAL" clId="{C71998D2-28F6-44BD-9FDE-D51E9D986678}" dt="2019-05-07T20:55:09.716" v="385" actId="313"/>
          <ac:spMkLst>
            <pc:docMk/>
            <pc:sldMk cId="1651391367" sldId="445"/>
            <ac:spMk id="3" creationId="{5A4DF86A-1620-4DBE-A0B0-FB55483F0CD6}"/>
          </ac:spMkLst>
        </pc:spChg>
        <pc:picChg chg="del">
          <ac:chgData name="유상현" userId="3fcbdcfa-8d11-4da3-bb32-ba628d89dc7a" providerId="ADAL" clId="{C71998D2-28F6-44BD-9FDE-D51E9D986678}" dt="2019-05-07T20:54:52.112" v="378" actId="478"/>
          <ac:picMkLst>
            <pc:docMk/>
            <pc:sldMk cId="1651391367" sldId="445"/>
            <ac:picMk id="5" creationId="{B7832C14-F37E-4460-97F2-C8CEB970752B}"/>
          </ac:picMkLst>
        </pc:picChg>
        <pc:picChg chg="add mod">
          <ac:chgData name="유상현" userId="3fcbdcfa-8d11-4da3-bb32-ba628d89dc7a" providerId="ADAL" clId="{C71998D2-28F6-44BD-9FDE-D51E9D986678}" dt="2019-05-07T20:55:02.556" v="381" actId="1076"/>
          <ac:picMkLst>
            <pc:docMk/>
            <pc:sldMk cId="1651391367" sldId="445"/>
            <ac:picMk id="6" creationId="{3E3B0D3F-B414-44F1-8C99-5E460B6916E1}"/>
          </ac:picMkLst>
        </pc:picChg>
      </pc:sldChg>
      <pc:sldChg chg="addSp modSp add">
        <pc:chgData name="유상현" userId="3fcbdcfa-8d11-4da3-bb32-ba628d89dc7a" providerId="ADAL" clId="{C71998D2-28F6-44BD-9FDE-D51E9D986678}" dt="2019-05-07T20:56:07.261" v="392" actId="313"/>
        <pc:sldMkLst>
          <pc:docMk/>
          <pc:sldMk cId="499116411" sldId="446"/>
        </pc:sldMkLst>
        <pc:spChg chg="mod">
          <ac:chgData name="유상현" userId="3fcbdcfa-8d11-4da3-bb32-ba628d89dc7a" providerId="ADAL" clId="{C71998D2-28F6-44BD-9FDE-D51E9D986678}" dt="2019-05-07T20:56:01.546" v="391"/>
          <ac:spMkLst>
            <pc:docMk/>
            <pc:sldMk cId="499116411" sldId="446"/>
            <ac:spMk id="2" creationId="{03A029AD-C664-44A1-AD87-76F3A164AC10}"/>
          </ac:spMkLst>
        </pc:spChg>
        <pc:spChg chg="mod">
          <ac:chgData name="유상현" userId="3fcbdcfa-8d11-4da3-bb32-ba628d89dc7a" providerId="ADAL" clId="{C71998D2-28F6-44BD-9FDE-D51E9D986678}" dt="2019-05-07T20:56:07.261" v="392" actId="313"/>
          <ac:spMkLst>
            <pc:docMk/>
            <pc:sldMk cId="499116411" sldId="446"/>
            <ac:spMk id="3" creationId="{07D702B1-FA0A-4657-85FC-B0130377A403}"/>
          </ac:spMkLst>
        </pc:spChg>
        <pc:picChg chg="add mod">
          <ac:chgData name="유상현" userId="3fcbdcfa-8d11-4da3-bb32-ba628d89dc7a" providerId="ADAL" clId="{C71998D2-28F6-44BD-9FDE-D51E9D986678}" dt="2019-05-07T20:55:54.524" v="390" actId="1076"/>
          <ac:picMkLst>
            <pc:docMk/>
            <pc:sldMk cId="499116411" sldId="446"/>
            <ac:picMk id="4" creationId="{96D370A5-74EC-4087-B459-B79D82A62947}"/>
          </ac:picMkLst>
        </pc:picChg>
      </pc:sldChg>
      <pc:sldChg chg="modSp add">
        <pc:chgData name="유상현" userId="3fcbdcfa-8d11-4da3-bb32-ba628d89dc7a" providerId="ADAL" clId="{C71998D2-28F6-44BD-9FDE-D51E9D986678}" dt="2019-05-07T20:56:35.540" v="395"/>
        <pc:sldMkLst>
          <pc:docMk/>
          <pc:sldMk cId="3432842251" sldId="447"/>
        </pc:sldMkLst>
        <pc:spChg chg="mod">
          <ac:chgData name="유상현" userId="3fcbdcfa-8d11-4da3-bb32-ba628d89dc7a" providerId="ADAL" clId="{C71998D2-28F6-44BD-9FDE-D51E9D986678}" dt="2019-05-07T20:56:21.418" v="394"/>
          <ac:spMkLst>
            <pc:docMk/>
            <pc:sldMk cId="3432842251" sldId="447"/>
            <ac:spMk id="2" creationId="{2FF613AC-B309-4239-B5F4-D0EE6E36E216}"/>
          </ac:spMkLst>
        </pc:spChg>
        <pc:spChg chg="mod">
          <ac:chgData name="유상현" userId="3fcbdcfa-8d11-4da3-bb32-ba628d89dc7a" providerId="ADAL" clId="{C71998D2-28F6-44BD-9FDE-D51E9D986678}" dt="2019-05-07T20:56:35.540" v="395"/>
          <ac:spMkLst>
            <pc:docMk/>
            <pc:sldMk cId="3432842251" sldId="447"/>
            <ac:spMk id="3" creationId="{CED68321-B42C-4E67-9047-6AE1875729AF}"/>
          </ac:spMkLst>
        </pc:spChg>
      </pc:sldChg>
      <pc:sldChg chg="modSp add">
        <pc:chgData name="유상현" userId="3fcbdcfa-8d11-4da3-bb32-ba628d89dc7a" providerId="ADAL" clId="{C71998D2-28F6-44BD-9FDE-D51E9D986678}" dt="2019-05-07T20:57:17.571" v="406"/>
        <pc:sldMkLst>
          <pc:docMk/>
          <pc:sldMk cId="1282786698" sldId="448"/>
        </pc:sldMkLst>
        <pc:spChg chg="mod">
          <ac:chgData name="유상현" userId="3fcbdcfa-8d11-4da3-bb32-ba628d89dc7a" providerId="ADAL" clId="{C71998D2-28F6-44BD-9FDE-D51E9D986678}" dt="2019-05-07T20:57:17.571" v="406"/>
          <ac:spMkLst>
            <pc:docMk/>
            <pc:sldMk cId="1282786698" sldId="448"/>
            <ac:spMk id="2" creationId="{E118322E-6F6F-495B-BD08-4C47247849F3}"/>
          </ac:spMkLst>
        </pc:spChg>
        <pc:spChg chg="mod">
          <ac:chgData name="유상현" userId="3fcbdcfa-8d11-4da3-bb32-ba628d89dc7a" providerId="ADAL" clId="{C71998D2-28F6-44BD-9FDE-D51E9D986678}" dt="2019-05-07T20:57:12.521" v="405"/>
          <ac:spMkLst>
            <pc:docMk/>
            <pc:sldMk cId="1282786698" sldId="448"/>
            <ac:spMk id="3" creationId="{C35B157B-CD87-4F0C-B464-6CA4C388A65D}"/>
          </ac:spMkLst>
        </pc:spChg>
      </pc:sldChg>
      <pc:sldChg chg="modSp add">
        <pc:chgData name="유상현" userId="3fcbdcfa-8d11-4da3-bb32-ba628d89dc7a" providerId="ADAL" clId="{C71998D2-28F6-44BD-9FDE-D51E9D986678}" dt="2019-05-07T20:57:54.215" v="409"/>
        <pc:sldMkLst>
          <pc:docMk/>
          <pc:sldMk cId="2453121784" sldId="449"/>
        </pc:sldMkLst>
        <pc:spChg chg="mod">
          <ac:chgData name="유상현" userId="3fcbdcfa-8d11-4da3-bb32-ba628d89dc7a" providerId="ADAL" clId="{C71998D2-28F6-44BD-9FDE-D51E9D986678}" dt="2019-05-07T20:57:28.506" v="408"/>
          <ac:spMkLst>
            <pc:docMk/>
            <pc:sldMk cId="2453121784" sldId="449"/>
            <ac:spMk id="2" creationId="{7072F9DB-AF15-4B0B-B0BF-18F1E1D5D9AE}"/>
          </ac:spMkLst>
        </pc:spChg>
        <pc:spChg chg="mod">
          <ac:chgData name="유상현" userId="3fcbdcfa-8d11-4da3-bb32-ba628d89dc7a" providerId="ADAL" clId="{C71998D2-28F6-44BD-9FDE-D51E9D986678}" dt="2019-05-07T20:57:54.215" v="409"/>
          <ac:spMkLst>
            <pc:docMk/>
            <pc:sldMk cId="2453121784" sldId="449"/>
            <ac:spMk id="3" creationId="{5FC619DE-CF5B-41B8-8A44-FF0A44F37C74}"/>
          </ac:spMkLst>
        </pc:spChg>
      </pc:sldChg>
      <pc:sldChg chg="addSp modSp add">
        <pc:chgData name="유상현" userId="3fcbdcfa-8d11-4da3-bb32-ba628d89dc7a" providerId="ADAL" clId="{C71998D2-28F6-44BD-9FDE-D51E9D986678}" dt="2019-05-07T20:58:43.459" v="416"/>
        <pc:sldMkLst>
          <pc:docMk/>
          <pc:sldMk cId="950260018" sldId="450"/>
        </pc:sldMkLst>
        <pc:spChg chg="mod">
          <ac:chgData name="유상현" userId="3fcbdcfa-8d11-4da3-bb32-ba628d89dc7a" providerId="ADAL" clId="{C71998D2-28F6-44BD-9FDE-D51E9D986678}" dt="2019-05-07T20:58:43.459" v="416"/>
          <ac:spMkLst>
            <pc:docMk/>
            <pc:sldMk cId="950260018" sldId="450"/>
            <ac:spMk id="2" creationId="{EF0ACE5A-4054-4F67-98EC-072ED3D24F05}"/>
          </ac:spMkLst>
        </pc:spChg>
        <pc:spChg chg="mod">
          <ac:chgData name="유상현" userId="3fcbdcfa-8d11-4da3-bb32-ba628d89dc7a" providerId="ADAL" clId="{C71998D2-28F6-44BD-9FDE-D51E9D986678}" dt="2019-05-07T20:58:05.973" v="411"/>
          <ac:spMkLst>
            <pc:docMk/>
            <pc:sldMk cId="950260018" sldId="450"/>
            <ac:spMk id="3" creationId="{4FBD4A3F-B896-4804-8282-5774F920E73F}"/>
          </ac:spMkLst>
        </pc:spChg>
        <pc:picChg chg="add mod">
          <ac:chgData name="유상현" userId="3fcbdcfa-8d11-4da3-bb32-ba628d89dc7a" providerId="ADAL" clId="{C71998D2-28F6-44BD-9FDE-D51E9D986678}" dt="2019-05-07T20:58:38.533" v="415" actId="1076"/>
          <ac:picMkLst>
            <pc:docMk/>
            <pc:sldMk cId="950260018" sldId="450"/>
            <ac:picMk id="4" creationId="{7C322610-F0E8-4FC7-A396-0937355127AF}"/>
          </ac:picMkLst>
        </pc:picChg>
      </pc:sldChg>
      <pc:sldChg chg="modSp add">
        <pc:chgData name="유상현" userId="3fcbdcfa-8d11-4da3-bb32-ba628d89dc7a" providerId="ADAL" clId="{C71998D2-28F6-44BD-9FDE-D51E9D986678}" dt="2019-05-07T20:59:25.828" v="419"/>
        <pc:sldMkLst>
          <pc:docMk/>
          <pc:sldMk cId="2462148926" sldId="451"/>
        </pc:sldMkLst>
        <pc:spChg chg="mod">
          <ac:chgData name="유상현" userId="3fcbdcfa-8d11-4da3-bb32-ba628d89dc7a" providerId="ADAL" clId="{C71998D2-28F6-44BD-9FDE-D51E9D986678}" dt="2019-05-07T20:59:13.587" v="418"/>
          <ac:spMkLst>
            <pc:docMk/>
            <pc:sldMk cId="2462148926" sldId="451"/>
            <ac:spMk id="2" creationId="{5CEC2190-3EB9-4AC9-BC9E-F4A2FCAFCA8B}"/>
          </ac:spMkLst>
        </pc:spChg>
        <pc:spChg chg="mod">
          <ac:chgData name="유상현" userId="3fcbdcfa-8d11-4da3-bb32-ba628d89dc7a" providerId="ADAL" clId="{C71998D2-28F6-44BD-9FDE-D51E9D986678}" dt="2019-05-07T20:59:25.828" v="419"/>
          <ac:spMkLst>
            <pc:docMk/>
            <pc:sldMk cId="2462148926" sldId="451"/>
            <ac:spMk id="3" creationId="{A6E04FFD-3FE7-4E2E-ACAC-A5EA08468E51}"/>
          </ac:spMkLst>
        </pc:spChg>
      </pc:sldChg>
      <pc:sldChg chg="addSp delSp modSp add">
        <pc:chgData name="유상현" userId="3fcbdcfa-8d11-4da3-bb32-ba628d89dc7a" providerId="ADAL" clId="{C71998D2-28F6-44BD-9FDE-D51E9D986678}" dt="2019-05-07T21:00:17.088" v="426"/>
        <pc:sldMkLst>
          <pc:docMk/>
          <pc:sldMk cId="1884506895" sldId="452"/>
        </pc:sldMkLst>
        <pc:spChg chg="del">
          <ac:chgData name="유상현" userId="3fcbdcfa-8d11-4da3-bb32-ba628d89dc7a" providerId="ADAL" clId="{C71998D2-28F6-44BD-9FDE-D51E9D986678}" dt="2019-05-07T20:59:39.501" v="421"/>
          <ac:spMkLst>
            <pc:docMk/>
            <pc:sldMk cId="1884506895" sldId="452"/>
            <ac:spMk id="2" creationId="{9885206F-4033-440C-8786-9DA5D26BF30D}"/>
          </ac:spMkLst>
        </pc:spChg>
        <pc:spChg chg="del">
          <ac:chgData name="유상현" userId="3fcbdcfa-8d11-4da3-bb32-ba628d89dc7a" providerId="ADAL" clId="{C71998D2-28F6-44BD-9FDE-D51E9D986678}" dt="2019-05-07T20:59:39.501" v="421"/>
          <ac:spMkLst>
            <pc:docMk/>
            <pc:sldMk cId="1884506895" sldId="452"/>
            <ac:spMk id="3" creationId="{B50E0AD6-98D2-4153-ABB3-4A36E6C9F10B}"/>
          </ac:spMkLst>
        </pc:spChg>
        <pc:spChg chg="add del mod">
          <ac:chgData name="유상현" userId="3fcbdcfa-8d11-4da3-bb32-ba628d89dc7a" providerId="ADAL" clId="{C71998D2-28F6-44BD-9FDE-D51E9D986678}" dt="2019-05-07T20:59:43.681" v="422"/>
          <ac:spMkLst>
            <pc:docMk/>
            <pc:sldMk cId="1884506895" sldId="452"/>
            <ac:spMk id="4" creationId="{47E4D632-FF6B-4943-9E9A-D16384797718}"/>
          </ac:spMkLst>
        </pc:spChg>
        <pc:spChg chg="add del mod">
          <ac:chgData name="유상현" userId="3fcbdcfa-8d11-4da3-bb32-ba628d89dc7a" providerId="ADAL" clId="{C71998D2-28F6-44BD-9FDE-D51E9D986678}" dt="2019-05-07T20:59:43.681" v="422"/>
          <ac:spMkLst>
            <pc:docMk/>
            <pc:sldMk cId="1884506895" sldId="452"/>
            <ac:spMk id="5" creationId="{2209B93F-B27B-4560-9451-DFE5D2998CEC}"/>
          </ac:spMkLst>
        </pc:spChg>
        <pc:spChg chg="add mod">
          <ac:chgData name="유상현" userId="3fcbdcfa-8d11-4da3-bb32-ba628d89dc7a" providerId="ADAL" clId="{C71998D2-28F6-44BD-9FDE-D51E9D986678}" dt="2019-05-07T21:00:17.088" v="426"/>
          <ac:spMkLst>
            <pc:docMk/>
            <pc:sldMk cId="1884506895" sldId="452"/>
            <ac:spMk id="6" creationId="{6E400650-8212-45F7-8281-8C89FB4E103A}"/>
          </ac:spMkLst>
        </pc:spChg>
        <pc:picChg chg="add mod">
          <ac:chgData name="유상현" userId="3fcbdcfa-8d11-4da3-bb32-ba628d89dc7a" providerId="ADAL" clId="{C71998D2-28F6-44BD-9FDE-D51E9D986678}" dt="2019-05-07T20:59:48.384" v="425" actId="14100"/>
          <ac:picMkLst>
            <pc:docMk/>
            <pc:sldMk cId="1884506895" sldId="452"/>
            <ac:picMk id="7" creationId="{CE898167-DC82-4A29-B8DE-4EEEA1702A8B}"/>
          </ac:picMkLst>
        </pc:picChg>
      </pc:sldChg>
      <pc:sldChg chg="addSp delSp modSp add">
        <pc:chgData name="유상현" userId="3fcbdcfa-8d11-4da3-bb32-ba628d89dc7a" providerId="ADAL" clId="{C71998D2-28F6-44BD-9FDE-D51E9D986678}" dt="2019-05-07T21:01:35.994" v="430"/>
        <pc:sldMkLst>
          <pc:docMk/>
          <pc:sldMk cId="3071689951" sldId="453"/>
        </pc:sldMkLst>
        <pc:spChg chg="del">
          <ac:chgData name="유상현" userId="3fcbdcfa-8d11-4da3-bb32-ba628d89dc7a" providerId="ADAL" clId="{C71998D2-28F6-44BD-9FDE-D51E9D986678}" dt="2019-05-07T21:00:46.425" v="428"/>
          <ac:spMkLst>
            <pc:docMk/>
            <pc:sldMk cId="3071689951" sldId="453"/>
            <ac:spMk id="2" creationId="{53C49CC8-409A-43DA-BC22-206493D097BC}"/>
          </ac:spMkLst>
        </pc:spChg>
        <pc:spChg chg="add mod">
          <ac:chgData name="유상현" userId="3fcbdcfa-8d11-4da3-bb32-ba628d89dc7a" providerId="ADAL" clId="{C71998D2-28F6-44BD-9FDE-D51E9D986678}" dt="2019-05-07T21:01:35.994" v="430"/>
          <ac:spMkLst>
            <pc:docMk/>
            <pc:sldMk cId="3071689951" sldId="453"/>
            <ac:spMk id="3" creationId="{DB61EA14-7798-4F0B-92C9-02159DAB48E3}"/>
          </ac:spMkLst>
        </pc:spChg>
        <pc:spChg chg="add mod">
          <ac:chgData name="유상현" userId="3fcbdcfa-8d11-4da3-bb32-ba628d89dc7a" providerId="ADAL" clId="{C71998D2-28F6-44BD-9FDE-D51E9D986678}" dt="2019-05-07T21:00:53.001" v="429"/>
          <ac:spMkLst>
            <pc:docMk/>
            <pc:sldMk cId="3071689951" sldId="453"/>
            <ac:spMk id="4" creationId="{F776DE51-63BF-4270-B11F-C9C282E76B54}"/>
          </ac:spMkLst>
        </pc:spChg>
      </pc:sldChg>
      <pc:sldChg chg="addSp modSp add">
        <pc:chgData name="유상현" userId="3fcbdcfa-8d11-4da3-bb32-ba628d89dc7a" providerId="ADAL" clId="{C71998D2-28F6-44BD-9FDE-D51E9D986678}" dt="2019-05-07T21:02:59.190" v="464"/>
        <pc:sldMkLst>
          <pc:docMk/>
          <pc:sldMk cId="3172721551" sldId="454"/>
        </pc:sldMkLst>
        <pc:spChg chg="mod">
          <ac:chgData name="유상현" userId="3fcbdcfa-8d11-4da3-bb32-ba628d89dc7a" providerId="ADAL" clId="{C71998D2-28F6-44BD-9FDE-D51E9D986678}" dt="2019-05-07T21:02:59.190" v="464"/>
          <ac:spMkLst>
            <pc:docMk/>
            <pc:sldMk cId="3172721551" sldId="454"/>
            <ac:spMk id="2" creationId="{00312B1F-1640-4505-881E-27C699D5C3F1}"/>
          </ac:spMkLst>
        </pc:spChg>
        <pc:spChg chg="mod">
          <ac:chgData name="유상현" userId="3fcbdcfa-8d11-4da3-bb32-ba628d89dc7a" providerId="ADAL" clId="{C71998D2-28F6-44BD-9FDE-D51E9D986678}" dt="2019-05-07T21:02:06.470" v="463"/>
          <ac:spMkLst>
            <pc:docMk/>
            <pc:sldMk cId="3172721551" sldId="454"/>
            <ac:spMk id="3" creationId="{D94444C5-07D9-47D5-8052-39C46A17DE02}"/>
          </ac:spMkLst>
        </pc:spChg>
        <pc:picChg chg="add mod">
          <ac:chgData name="유상현" userId="3fcbdcfa-8d11-4da3-bb32-ba628d89dc7a" providerId="ADAL" clId="{C71998D2-28F6-44BD-9FDE-D51E9D986678}" dt="2019-05-07T21:01:54.973" v="435" actId="1076"/>
          <ac:picMkLst>
            <pc:docMk/>
            <pc:sldMk cId="3172721551" sldId="454"/>
            <ac:picMk id="4" creationId="{53F455F5-C39E-4C10-AD1A-41B4BF8C67D3}"/>
          </ac:picMkLst>
        </pc:picChg>
        <pc:picChg chg="add mod">
          <ac:chgData name="유상현" userId="3fcbdcfa-8d11-4da3-bb32-ba628d89dc7a" providerId="ADAL" clId="{C71998D2-28F6-44BD-9FDE-D51E9D986678}" dt="2019-05-07T21:01:58.333" v="436" actId="1076"/>
          <ac:picMkLst>
            <pc:docMk/>
            <pc:sldMk cId="3172721551" sldId="454"/>
            <ac:picMk id="5" creationId="{91F01D63-95A1-4AEF-AD88-137A858A8C01}"/>
          </ac:picMkLst>
        </pc:picChg>
      </pc:sldChg>
      <pc:sldChg chg="modSp add">
        <pc:chgData name="유상현" userId="3fcbdcfa-8d11-4da3-bb32-ba628d89dc7a" providerId="ADAL" clId="{C71998D2-28F6-44BD-9FDE-D51E9D986678}" dt="2019-05-07T21:04:48.226" v="467"/>
        <pc:sldMkLst>
          <pc:docMk/>
          <pc:sldMk cId="1989415230" sldId="455"/>
        </pc:sldMkLst>
        <pc:spChg chg="mod">
          <ac:chgData name="유상현" userId="3fcbdcfa-8d11-4da3-bb32-ba628d89dc7a" providerId="ADAL" clId="{C71998D2-28F6-44BD-9FDE-D51E9D986678}" dt="2019-05-07T21:04:43.168" v="466"/>
          <ac:spMkLst>
            <pc:docMk/>
            <pc:sldMk cId="1989415230" sldId="455"/>
            <ac:spMk id="2" creationId="{8738FE10-7577-4295-B97E-888CDB4B2EB7}"/>
          </ac:spMkLst>
        </pc:spChg>
        <pc:spChg chg="mod">
          <ac:chgData name="유상현" userId="3fcbdcfa-8d11-4da3-bb32-ba628d89dc7a" providerId="ADAL" clId="{C71998D2-28F6-44BD-9FDE-D51E9D986678}" dt="2019-05-07T21:04:48.226" v="467"/>
          <ac:spMkLst>
            <pc:docMk/>
            <pc:sldMk cId="1989415230" sldId="455"/>
            <ac:spMk id="3" creationId="{070FD661-0642-400A-BC4C-BB23A6013A6F}"/>
          </ac:spMkLst>
        </pc:spChg>
      </pc:sldChg>
      <pc:sldChg chg="modSp add">
        <pc:chgData name="유상현" userId="3fcbdcfa-8d11-4da3-bb32-ba628d89dc7a" providerId="ADAL" clId="{C71998D2-28F6-44BD-9FDE-D51E9D986678}" dt="2019-05-07T21:05:50.999" v="475" actId="255"/>
        <pc:sldMkLst>
          <pc:docMk/>
          <pc:sldMk cId="608255642" sldId="456"/>
        </pc:sldMkLst>
        <pc:spChg chg="mod">
          <ac:chgData name="유상현" userId="3fcbdcfa-8d11-4da3-bb32-ba628d89dc7a" providerId="ADAL" clId="{C71998D2-28F6-44BD-9FDE-D51E9D986678}" dt="2019-05-07T21:05:26.996" v="470"/>
          <ac:spMkLst>
            <pc:docMk/>
            <pc:sldMk cId="608255642" sldId="456"/>
            <ac:spMk id="2" creationId="{6FA6047C-C6CE-4C0B-B211-71A00D9A357F}"/>
          </ac:spMkLst>
        </pc:spChg>
        <pc:spChg chg="mod">
          <ac:chgData name="유상현" userId="3fcbdcfa-8d11-4da3-bb32-ba628d89dc7a" providerId="ADAL" clId="{C71998D2-28F6-44BD-9FDE-D51E9D986678}" dt="2019-05-07T21:05:50.999" v="475" actId="255"/>
          <ac:spMkLst>
            <pc:docMk/>
            <pc:sldMk cId="608255642" sldId="456"/>
            <ac:spMk id="3" creationId="{D2421D2E-993A-47F3-83E3-BED25C6DC5B0}"/>
          </ac:spMkLst>
        </pc:spChg>
      </pc:sldChg>
      <pc:sldChg chg="addSp delSp modSp add">
        <pc:chgData name="유상현" userId="3fcbdcfa-8d11-4da3-bb32-ba628d89dc7a" providerId="ADAL" clId="{C71998D2-28F6-44BD-9FDE-D51E9D986678}" dt="2019-05-07T21:06:41.075" v="482"/>
        <pc:sldMkLst>
          <pc:docMk/>
          <pc:sldMk cId="1397564588" sldId="457"/>
        </pc:sldMkLst>
        <pc:spChg chg="del">
          <ac:chgData name="유상현" userId="3fcbdcfa-8d11-4da3-bb32-ba628d89dc7a" providerId="ADAL" clId="{C71998D2-28F6-44BD-9FDE-D51E9D986678}" dt="2019-05-07T21:06:26.605" v="478"/>
          <ac:spMkLst>
            <pc:docMk/>
            <pc:sldMk cId="1397564588" sldId="457"/>
            <ac:spMk id="2" creationId="{6855E41E-EE01-49A4-B349-004B0C0EE9A8}"/>
          </ac:spMkLst>
        </pc:spChg>
        <pc:spChg chg="del">
          <ac:chgData name="유상현" userId="3fcbdcfa-8d11-4da3-bb32-ba628d89dc7a" providerId="ADAL" clId="{C71998D2-28F6-44BD-9FDE-D51E9D986678}" dt="2019-05-07T21:06:26.605" v="478"/>
          <ac:spMkLst>
            <pc:docMk/>
            <pc:sldMk cId="1397564588" sldId="457"/>
            <ac:spMk id="3" creationId="{659860DE-2EC8-4C75-BC0E-10B3950BDC50}"/>
          </ac:spMkLst>
        </pc:spChg>
        <pc:spChg chg="add mod">
          <ac:chgData name="유상현" userId="3fcbdcfa-8d11-4da3-bb32-ba628d89dc7a" providerId="ADAL" clId="{C71998D2-28F6-44BD-9FDE-D51E9D986678}" dt="2019-05-07T21:06:32.508" v="481" actId="1076"/>
          <ac:spMkLst>
            <pc:docMk/>
            <pc:sldMk cId="1397564588" sldId="457"/>
            <ac:spMk id="5" creationId="{48F841FD-B5D0-4DB1-98E6-EB140B56F64B}"/>
          </ac:spMkLst>
        </pc:spChg>
        <pc:spChg chg="add mod">
          <ac:chgData name="유상현" userId="3fcbdcfa-8d11-4da3-bb32-ba628d89dc7a" providerId="ADAL" clId="{C71998D2-28F6-44BD-9FDE-D51E9D986678}" dt="2019-05-07T21:06:41.075" v="482"/>
          <ac:spMkLst>
            <pc:docMk/>
            <pc:sldMk cId="1397564588" sldId="457"/>
            <ac:spMk id="6" creationId="{9D2008FD-D1D5-4D2D-BD04-CCAF711C2FD8}"/>
          </ac:spMkLst>
        </pc:spChg>
        <pc:picChg chg="add mod">
          <ac:chgData name="유상현" userId="3fcbdcfa-8d11-4da3-bb32-ba628d89dc7a" providerId="ADAL" clId="{C71998D2-28F6-44BD-9FDE-D51E9D986678}" dt="2019-05-07T21:06:32.508" v="481" actId="1076"/>
          <ac:picMkLst>
            <pc:docMk/>
            <pc:sldMk cId="1397564588" sldId="457"/>
            <ac:picMk id="4" creationId="{65F44846-D421-4FDB-90F7-FEF96810D851}"/>
          </ac:picMkLst>
        </pc:picChg>
      </pc:sldChg>
      <pc:sldChg chg="addSp delSp modSp add">
        <pc:chgData name="유상현" userId="3fcbdcfa-8d11-4da3-bb32-ba628d89dc7a" providerId="ADAL" clId="{C71998D2-28F6-44BD-9FDE-D51E9D986678}" dt="2019-05-07T21:07:30.211" v="489"/>
        <pc:sldMkLst>
          <pc:docMk/>
          <pc:sldMk cId="3566273706" sldId="458"/>
        </pc:sldMkLst>
        <pc:spChg chg="del">
          <ac:chgData name="유상현" userId="3fcbdcfa-8d11-4da3-bb32-ba628d89dc7a" providerId="ADAL" clId="{C71998D2-28F6-44BD-9FDE-D51E9D986678}" dt="2019-05-07T21:06:46.593" v="484"/>
          <ac:spMkLst>
            <pc:docMk/>
            <pc:sldMk cId="3566273706" sldId="458"/>
            <ac:spMk id="2" creationId="{A0CF830B-8855-4CF0-83BE-092929F7F315}"/>
          </ac:spMkLst>
        </pc:spChg>
        <pc:spChg chg="add mod">
          <ac:chgData name="유상현" userId="3fcbdcfa-8d11-4da3-bb32-ba628d89dc7a" providerId="ADAL" clId="{C71998D2-28F6-44BD-9FDE-D51E9D986678}" dt="2019-05-07T21:07:30.211" v="489"/>
          <ac:spMkLst>
            <pc:docMk/>
            <pc:sldMk cId="3566273706" sldId="458"/>
            <ac:spMk id="3" creationId="{04EB62DE-EB1D-401B-86BF-DEA3CD3B6A30}"/>
          </ac:spMkLst>
        </pc:spChg>
        <pc:spChg chg="add mod">
          <ac:chgData name="유상현" userId="3fcbdcfa-8d11-4da3-bb32-ba628d89dc7a" providerId="ADAL" clId="{C71998D2-28F6-44BD-9FDE-D51E9D986678}" dt="2019-05-07T21:07:13.585" v="486" actId="404"/>
          <ac:spMkLst>
            <pc:docMk/>
            <pc:sldMk cId="3566273706" sldId="458"/>
            <ac:spMk id="4" creationId="{DACF3A4B-4EA7-4B86-B2D1-B21F7574DA1B}"/>
          </ac:spMkLst>
        </pc:spChg>
        <pc:picChg chg="add mod">
          <ac:chgData name="유상현" userId="3fcbdcfa-8d11-4da3-bb32-ba628d89dc7a" providerId="ADAL" clId="{C71998D2-28F6-44BD-9FDE-D51E9D986678}" dt="2019-05-07T21:07:23.820" v="488" actId="14100"/>
          <ac:picMkLst>
            <pc:docMk/>
            <pc:sldMk cId="3566273706" sldId="458"/>
            <ac:picMk id="5" creationId="{5A675F22-7601-487E-A04D-3A6F79E80EE6}"/>
          </ac:picMkLst>
        </pc:picChg>
      </pc:sldChg>
      <pc:sldChg chg="addSp modSp add">
        <pc:chgData name="유상현" userId="3fcbdcfa-8d11-4da3-bb32-ba628d89dc7a" providerId="ADAL" clId="{C71998D2-28F6-44BD-9FDE-D51E9D986678}" dt="2019-05-07T21:08:19.885" v="494" actId="1076"/>
        <pc:sldMkLst>
          <pc:docMk/>
          <pc:sldMk cId="1743730286" sldId="459"/>
        </pc:sldMkLst>
        <pc:spChg chg="mod">
          <ac:chgData name="유상현" userId="3fcbdcfa-8d11-4da3-bb32-ba628d89dc7a" providerId="ADAL" clId="{C71998D2-28F6-44BD-9FDE-D51E9D986678}" dt="2019-05-07T21:07:56.063" v="491"/>
          <ac:spMkLst>
            <pc:docMk/>
            <pc:sldMk cId="1743730286" sldId="459"/>
            <ac:spMk id="2" creationId="{5DA7AF45-F0E7-496F-8A9E-6F5EE5576D27}"/>
          </ac:spMkLst>
        </pc:spChg>
        <pc:spChg chg="mod">
          <ac:chgData name="유상현" userId="3fcbdcfa-8d11-4da3-bb32-ba628d89dc7a" providerId="ADAL" clId="{C71998D2-28F6-44BD-9FDE-D51E9D986678}" dt="2019-05-07T21:08:07.200" v="492"/>
          <ac:spMkLst>
            <pc:docMk/>
            <pc:sldMk cId="1743730286" sldId="459"/>
            <ac:spMk id="3" creationId="{43A30125-211B-4AFE-A8B1-08FF9ECE5987}"/>
          </ac:spMkLst>
        </pc:spChg>
        <pc:picChg chg="add mod">
          <ac:chgData name="유상현" userId="3fcbdcfa-8d11-4da3-bb32-ba628d89dc7a" providerId="ADAL" clId="{C71998D2-28F6-44BD-9FDE-D51E9D986678}" dt="2019-05-07T21:08:19.885" v="494" actId="1076"/>
          <ac:picMkLst>
            <pc:docMk/>
            <pc:sldMk cId="1743730286" sldId="459"/>
            <ac:picMk id="4" creationId="{3E0CB3E9-9378-480E-8788-F73BF1A6266E}"/>
          </ac:picMkLst>
        </pc:picChg>
      </pc:sldChg>
      <pc:sldChg chg="modSp add">
        <pc:chgData name="유상현" userId="3fcbdcfa-8d11-4da3-bb32-ba628d89dc7a" providerId="ADAL" clId="{C71998D2-28F6-44BD-9FDE-D51E9D986678}" dt="2019-05-07T21:09:00.145" v="498" actId="27636"/>
        <pc:sldMkLst>
          <pc:docMk/>
          <pc:sldMk cId="3160125173" sldId="460"/>
        </pc:sldMkLst>
        <pc:spChg chg="mod">
          <ac:chgData name="유상현" userId="3fcbdcfa-8d11-4da3-bb32-ba628d89dc7a" providerId="ADAL" clId="{C71998D2-28F6-44BD-9FDE-D51E9D986678}" dt="2019-05-07T21:08:38.092" v="496"/>
          <ac:spMkLst>
            <pc:docMk/>
            <pc:sldMk cId="3160125173" sldId="460"/>
            <ac:spMk id="2" creationId="{A6BA13C9-CB19-426D-9E8C-4377BC472CAE}"/>
          </ac:spMkLst>
        </pc:spChg>
        <pc:spChg chg="mod">
          <ac:chgData name="유상현" userId="3fcbdcfa-8d11-4da3-bb32-ba628d89dc7a" providerId="ADAL" clId="{C71998D2-28F6-44BD-9FDE-D51E9D986678}" dt="2019-05-07T21:09:00.145" v="498" actId="27636"/>
          <ac:spMkLst>
            <pc:docMk/>
            <pc:sldMk cId="3160125173" sldId="460"/>
            <ac:spMk id="3" creationId="{1BF265C4-426F-4F3A-8B2E-900AA9583F54}"/>
          </ac:spMkLst>
        </pc:spChg>
      </pc:sldChg>
      <pc:sldMasterChg chg="delSldLayout">
        <pc:chgData name="유상현" userId="3fcbdcfa-8d11-4da3-bb32-ba628d89dc7a" providerId="ADAL" clId="{C71998D2-28F6-44BD-9FDE-D51E9D986678}" dt="2019-05-07T20:43:46.647" v="283" actId="2696"/>
        <pc:sldMasterMkLst>
          <pc:docMk/>
          <pc:sldMasterMk cId="3258167627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0BA16-8E01-4E3C-A3DE-FBF5E8E9E74A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6352F-C91D-4FB0-97C0-93B83526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5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운영체제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8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</a:t>
            </a:r>
            <a:r>
              <a:rPr lang="ko-KR" altLang="en-US" sz="1800" dirty="0">
                <a:solidFill>
                  <a:srgbClr val="000000"/>
                </a:solidFill>
              </a:rPr>
              <a:t> 교착상태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l"/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할당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다중 자원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여러 프로세스가 하나의 자원을 동시에 사용하는 경우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수용할 수 있는 프로세스 수를 사각형 안에 작은 동그라미로 표현 </a:t>
            </a:r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1E6FC1-4D58-4D41-965E-97EB139EE1C0}"/>
              </a:ext>
            </a:extLst>
          </p:cNvPr>
          <p:cNvSpPr/>
          <p:nvPr/>
        </p:nvSpPr>
        <p:spPr>
          <a:xfrm>
            <a:off x="2045043" y="3991232"/>
            <a:ext cx="710513" cy="6672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DADF50-69DD-4417-A8E7-2378C2CEC462}"/>
              </a:ext>
            </a:extLst>
          </p:cNvPr>
          <p:cNvSpPr/>
          <p:nvPr/>
        </p:nvSpPr>
        <p:spPr>
          <a:xfrm>
            <a:off x="4306329" y="3991232"/>
            <a:ext cx="1007076" cy="6672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9CCD12C-DE9B-4B84-B155-78A636FB570F}"/>
              </a:ext>
            </a:extLst>
          </p:cNvPr>
          <p:cNvSpPr/>
          <p:nvPr/>
        </p:nvSpPr>
        <p:spPr>
          <a:xfrm>
            <a:off x="2755556" y="5146589"/>
            <a:ext cx="710513" cy="6672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ABE690-3863-4DC0-8CC9-63C901B8F0A7}"/>
              </a:ext>
            </a:extLst>
          </p:cNvPr>
          <p:cNvSpPr/>
          <p:nvPr/>
        </p:nvSpPr>
        <p:spPr>
          <a:xfrm>
            <a:off x="4411362" y="4442254"/>
            <a:ext cx="135924" cy="988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D7B4E21-D49E-4BB5-896D-BEF4DCE87AFE}"/>
              </a:ext>
            </a:extLst>
          </p:cNvPr>
          <p:cNvSpPr/>
          <p:nvPr/>
        </p:nvSpPr>
        <p:spPr>
          <a:xfrm>
            <a:off x="4411362" y="4275437"/>
            <a:ext cx="135924" cy="988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E6B7EB-778E-4640-A31F-9AA543129059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>
            <a:off x="2755556" y="4324864"/>
            <a:ext cx="1655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B640CE-7472-4623-B6C3-5A8144E8AA0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3362017" y="4491681"/>
            <a:ext cx="1049345" cy="7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3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9245B-32EE-4674-9EC6-312453C5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dirty="0"/>
              <a:t>식사하는 철학자 문제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D17D1-B618-4E9C-BC61-1C65E056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ko-KR" sz="500" dirty="0"/>
          </a:p>
          <a:p>
            <a:pPr algn="just"/>
            <a:r>
              <a:rPr lang="ko-KR" altLang="en-US" dirty="0"/>
              <a:t>왼쪽에 있는 포크를 잡은 뒤 오른쪽에 있는 포크를 잡아야만 식사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83AA7A-1EE4-4CCD-80EC-4D983B7A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31" y="2688117"/>
            <a:ext cx="3641510" cy="357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90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E7578-EC8B-4B52-98AC-47C268F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교착상태 </a:t>
            </a:r>
            <a:r>
              <a:rPr lang="ko-KR" altLang="en-US" dirty="0" err="1"/>
              <a:t>발생조건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58FA5-02DC-4986-A13F-D8B984AC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식사하는 철학자 문제에서 교착 상태가 발생하는 조건</a:t>
            </a:r>
            <a:endParaRPr lang="en-US" altLang="ko-KR" dirty="0"/>
          </a:p>
          <a:p>
            <a:pPr lvl="1" algn="just"/>
            <a:r>
              <a:rPr lang="ko-KR" altLang="en-US" dirty="0"/>
              <a:t>철학자들은 서로 포크를 공유할 수 없음</a:t>
            </a:r>
            <a:endParaRPr lang="en-US" altLang="ko-KR" dirty="0"/>
          </a:p>
          <a:p>
            <a:pPr lvl="2" algn="just"/>
            <a:r>
              <a:rPr lang="ko-KR" altLang="en-US" dirty="0"/>
              <a:t>자원을 공유하지 못하면 교착 상태가 발생</a:t>
            </a:r>
            <a:endParaRPr lang="en-US" altLang="ko-KR" dirty="0"/>
          </a:p>
          <a:p>
            <a:pPr lvl="1" algn="just"/>
            <a:r>
              <a:rPr lang="ko-KR" altLang="en-US" dirty="0"/>
              <a:t>각 철학자는 다른 철학자의 포크를 빼앗을 수 없음</a:t>
            </a:r>
            <a:endParaRPr lang="en-US" altLang="ko-KR" dirty="0"/>
          </a:p>
          <a:p>
            <a:pPr lvl="2" algn="just"/>
            <a:r>
              <a:rPr lang="ko-KR" altLang="en-US" dirty="0"/>
              <a:t>자원을 빼앗을 수 없으면 자원을 놓을 때까지 기다려야 하므로 교착 상태가 발생</a:t>
            </a:r>
            <a:endParaRPr lang="en-US" altLang="ko-KR" dirty="0"/>
          </a:p>
          <a:p>
            <a:pPr lvl="1" algn="just"/>
            <a:r>
              <a:rPr lang="ko-KR" altLang="en-US" dirty="0"/>
              <a:t>각 철학자는 왼쪽 포크를 잡은 채 오른쪽 포크를 기다림</a:t>
            </a:r>
            <a:endParaRPr lang="en-US" altLang="ko-KR" dirty="0"/>
          </a:p>
          <a:p>
            <a:pPr lvl="2" algn="just"/>
            <a:r>
              <a:rPr lang="ko-KR" altLang="en-US" dirty="0"/>
              <a:t>자원 하나를 잡은 상태에서 다른 자원을 기다리면 교착 상태가 발생</a:t>
            </a:r>
            <a:endParaRPr lang="en-US" altLang="ko-KR" dirty="0"/>
          </a:p>
          <a:p>
            <a:pPr lvl="1" algn="just"/>
            <a:r>
              <a:rPr lang="ko-KR" altLang="en-US" dirty="0"/>
              <a:t>자원 할당 그래프가 원형</a:t>
            </a:r>
            <a:endParaRPr lang="en-US" altLang="ko-KR" dirty="0"/>
          </a:p>
          <a:p>
            <a:pPr lvl="2" algn="just"/>
            <a:r>
              <a:rPr lang="ko-KR" altLang="en-US" dirty="0"/>
              <a:t>자원을 요구하는 방향이 원을 이루면 양보를 하지 않기 때문에 교착 상태가 발생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49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0B6BA-3C47-4989-97DF-38386151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필요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57FA1-FAA7-41C3-8250-9A28A3914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endParaRPr lang="en-US" altLang="ko-KR" sz="800" dirty="0"/>
          </a:p>
          <a:p>
            <a:pPr algn="just">
              <a:lnSpc>
                <a:spcPct val="150000"/>
              </a:lnSpc>
            </a:pPr>
            <a:r>
              <a:rPr lang="ko-KR" altLang="en-US" b="1" dirty="0"/>
              <a:t>다음 </a:t>
            </a:r>
            <a:r>
              <a:rPr lang="en-US" altLang="ko-KR" b="1" dirty="0"/>
              <a:t>4</a:t>
            </a:r>
            <a:r>
              <a:rPr lang="ko-KR" altLang="en-US" b="1" dirty="0"/>
              <a:t>가지 조건이 모두 발생해야만 교착상태 발생</a:t>
            </a:r>
            <a:r>
              <a:rPr lang="en-US" altLang="ko-KR" dirty="0"/>
              <a:t>(</a:t>
            </a:r>
            <a:r>
              <a:rPr lang="ko-KR" altLang="en-US" dirty="0"/>
              <a:t>필요조건</a:t>
            </a:r>
            <a:r>
              <a:rPr lang="en-US" altLang="ko-KR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가지 중 단 한가지라도 만족하지 않으면 교착상태가 발생하지 않음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b="1" dirty="0"/>
              <a:t>상호 배제</a:t>
            </a:r>
            <a:r>
              <a:rPr lang="en-US" altLang="ko-KR" dirty="0"/>
              <a:t>(mutual</a:t>
            </a:r>
            <a:r>
              <a:rPr lang="ko-KR" altLang="en-US" dirty="0"/>
              <a:t> </a:t>
            </a:r>
            <a:r>
              <a:rPr lang="en-US" altLang="ko-KR" dirty="0"/>
              <a:t>exclusion)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프로세스가 사용하는 자원은 다른 프로세스와 공유할 수 없는 배타적인 자원</a:t>
            </a:r>
            <a:r>
              <a:rPr lang="en-US" altLang="ko-KR" dirty="0"/>
              <a:t>(</a:t>
            </a:r>
            <a:r>
              <a:rPr lang="ko-KR" altLang="en-US" dirty="0"/>
              <a:t>임계구역</a:t>
            </a:r>
            <a:r>
              <a:rPr lang="en-US" altLang="ko-KR" dirty="0"/>
              <a:t>)</a:t>
            </a:r>
            <a:r>
              <a:rPr lang="ko-KR" altLang="en-US" dirty="0"/>
              <a:t>이어야 함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b="1" dirty="0" err="1"/>
              <a:t>비선점</a:t>
            </a:r>
            <a:r>
              <a:rPr lang="en-US" altLang="ko-KR" dirty="0"/>
              <a:t>(non-preemptive)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프로세스가 사용 중인 자원은 중간에 다른 프로세스가 빼앗을 수 없는 </a:t>
            </a:r>
            <a:r>
              <a:rPr lang="ko-KR" altLang="en-US" dirty="0" err="1"/>
              <a:t>비선점</a:t>
            </a:r>
            <a:r>
              <a:rPr lang="ko-KR" altLang="en-US" dirty="0"/>
              <a:t> 자원이어야 함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b="1" dirty="0"/>
              <a:t>점유와 대기</a:t>
            </a:r>
            <a:r>
              <a:rPr lang="en-US" altLang="ko-KR" dirty="0"/>
              <a:t>(hold and wait)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프로세스가 어떤 자원을 할당 받은 상태에서 다른 자원을 기다리는 상태여야 함 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b="1" dirty="0"/>
              <a:t>원형 대기</a:t>
            </a:r>
            <a:r>
              <a:rPr lang="en-US" altLang="ko-KR" dirty="0"/>
              <a:t>(circular wait)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점유와 대기를 하는 프로세스 간의 관계가 원을 이루어야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5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189B0-DD67-4931-A8FF-880E919C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식사하는 철학자 문제와 교착 상태 필요조건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ABF5A-ED2E-486C-8EA7-297B0DF5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/>
              <a:t>상호 배제 </a:t>
            </a:r>
            <a:r>
              <a:rPr lang="en-US" altLang="ko-KR" dirty="0"/>
              <a:t>: </a:t>
            </a:r>
            <a:r>
              <a:rPr lang="ko-KR" altLang="en-US" dirty="0"/>
              <a:t>포크는 한 사람이 사용하면 다른 사람이 사용할 수 없는 배타적인 자원임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b="1" dirty="0" err="1"/>
              <a:t>비선점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철학자 중 어떤 사람의 힘이 월등하여 옆 사람의 포크를 빼앗을 수 없음 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b="1" dirty="0"/>
              <a:t>점유와 대기 </a:t>
            </a:r>
            <a:r>
              <a:rPr lang="en-US" altLang="ko-KR" dirty="0"/>
              <a:t>: </a:t>
            </a:r>
            <a:r>
              <a:rPr lang="ko-KR" altLang="en-US" dirty="0"/>
              <a:t>한 철학자가 두 자원</a:t>
            </a:r>
            <a:r>
              <a:rPr lang="en-US" altLang="ko-KR" dirty="0"/>
              <a:t>(</a:t>
            </a:r>
            <a:r>
              <a:rPr lang="ko-KR" altLang="en-US" dirty="0"/>
              <a:t>왼쪽 포크와 오른쪽 포크</a:t>
            </a:r>
            <a:r>
              <a:rPr lang="en-US" altLang="ko-KR" dirty="0"/>
              <a:t>)</a:t>
            </a:r>
            <a:r>
              <a:rPr lang="ko-KR" altLang="en-US" dirty="0"/>
              <a:t>을 다 점유하거나</a:t>
            </a:r>
            <a:r>
              <a:rPr lang="en-US" altLang="ko-KR" dirty="0"/>
              <a:t>, </a:t>
            </a:r>
            <a:r>
              <a:rPr lang="ko-KR" altLang="en-US" dirty="0"/>
              <a:t>반대로 두 자원을 다 기다릴 수 없음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원형 대기 </a:t>
            </a:r>
            <a:r>
              <a:rPr lang="en-US" altLang="ko-KR" dirty="0"/>
              <a:t>: </a:t>
            </a:r>
            <a:r>
              <a:rPr lang="ko-KR" altLang="en-US" dirty="0"/>
              <a:t>철학자들은 둥그런 식탁에서 </a:t>
            </a:r>
            <a:br>
              <a:rPr lang="en-US" altLang="ko-KR" dirty="0"/>
            </a:br>
            <a:r>
              <a:rPr lang="ko-KR" altLang="en-US" dirty="0"/>
              <a:t>식사를 함</a:t>
            </a:r>
            <a:r>
              <a:rPr lang="en-US" altLang="ko-KR" dirty="0"/>
              <a:t>, </a:t>
            </a:r>
            <a:r>
              <a:rPr lang="ko-KR" altLang="en-US" dirty="0"/>
              <a:t>원을 이룬다는 것은 선후 관계</a:t>
            </a:r>
            <a:br>
              <a:rPr lang="en-US" altLang="ko-KR" dirty="0"/>
            </a:br>
            <a:r>
              <a:rPr lang="ko-KR" altLang="en-US" dirty="0"/>
              <a:t>를 결정할 수 없어 문제가 계속 맴돈다는 </a:t>
            </a:r>
            <a:br>
              <a:rPr lang="en-US" altLang="ko-KR" dirty="0"/>
            </a:br>
            <a:r>
              <a:rPr lang="ko-KR" altLang="en-US" dirty="0"/>
              <a:t>의미</a:t>
            </a:r>
            <a:r>
              <a:rPr lang="en-US" altLang="ko-KR" dirty="0"/>
              <a:t>(</a:t>
            </a:r>
            <a:r>
              <a:rPr lang="ko-KR" altLang="en-US" dirty="0"/>
              <a:t>사각형 식탁에서 한 줄로 앉아서 </a:t>
            </a:r>
            <a:br>
              <a:rPr lang="en-US" altLang="ko-KR" dirty="0"/>
            </a:br>
            <a:r>
              <a:rPr lang="ko-KR" altLang="en-US" dirty="0"/>
              <a:t>식사를 한다면 교착 상태가 발생하지 않음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F3B89-D527-4BF1-8D9C-F8A99ECBD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2"/>
          <a:stretch/>
        </p:blipFill>
        <p:spPr>
          <a:xfrm>
            <a:off x="5796012" y="3576137"/>
            <a:ext cx="2952328" cy="273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4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73BA3-F407-4526-94C1-9C051AE7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4DC3F-0E46-44C5-9336-B15D0D3A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/>
              <a:t>교착 상태 예방</a:t>
            </a:r>
            <a:r>
              <a:rPr lang="en-US" altLang="ko-KR" dirty="0"/>
              <a:t>(prevention)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교착 상태를 유발하는 네 가지 조건이 발생하지 않도록 무력화하는 방식으로 교착상태 조건 </a:t>
            </a:r>
            <a:r>
              <a:rPr lang="ko-KR" altLang="en-US" dirty="0" err="1"/>
              <a:t>네가지에</a:t>
            </a:r>
            <a:r>
              <a:rPr lang="ko-KR" altLang="en-US" dirty="0"/>
              <a:t> 대하여 각각의 방법이 존재 함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b="1" dirty="0"/>
              <a:t>교착 상태 회피</a:t>
            </a:r>
            <a:r>
              <a:rPr lang="en-US" altLang="ko-KR" dirty="0"/>
              <a:t>(avoidance)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교착상태가</a:t>
            </a:r>
            <a:r>
              <a:rPr lang="en-US" altLang="ko-KR" dirty="0"/>
              <a:t> </a:t>
            </a:r>
            <a:r>
              <a:rPr lang="ko-KR" altLang="en-US" dirty="0"/>
              <a:t>발생하지 않도록 자원 할당량을 조절하여 교착 상태를 회피하는 방식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b="1" dirty="0"/>
              <a:t>교착 상태 검출</a:t>
            </a:r>
            <a:r>
              <a:rPr lang="en-US" altLang="ko-KR" dirty="0"/>
              <a:t>(detection)</a:t>
            </a:r>
            <a:r>
              <a:rPr lang="ko-KR" altLang="en-US" b="1" dirty="0"/>
              <a:t>과 회복</a:t>
            </a:r>
            <a:r>
              <a:rPr lang="en-US" altLang="ko-KR" dirty="0"/>
              <a:t>(recovery)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교착 상태 검출은 어떤 제약을 가하지 않고 자원 할당 그래프를 모니터링하면서 교착 상태가 발생하는지 살펴보는 방식으로 만약 교착 상태가 발생하면 교착 상태 회복 단계가 진행됨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37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9301F-28D8-4FF4-9FC8-19D95935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예방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F86A-1620-4DBE-A0B0-FB55483F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ko-KR" altLang="en-US" dirty="0"/>
              <a:t>교착상태 조건 </a:t>
            </a:r>
            <a:r>
              <a:rPr lang="en-US" altLang="ko-KR" dirty="0"/>
              <a:t>4</a:t>
            </a:r>
            <a:r>
              <a:rPr lang="ko-KR" altLang="en-US" dirty="0"/>
              <a:t>가지에 대하여 각각의 방식이 존재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상호 배제 예방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 내에 있는 상호 배타적인 모든 자원</a:t>
            </a:r>
            <a:r>
              <a:rPr lang="en-US" altLang="ko-KR" dirty="0"/>
              <a:t>, </a:t>
            </a:r>
            <a:r>
              <a:rPr lang="ko-KR" altLang="en-US" dirty="0"/>
              <a:t>즉 독점적으로 사용할 수 있는 자원을 없애 버리는 방법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현실적으로는 모든 자원을 공유할 수 없으며 상호 배제를 적용하여 보호해야 하는 자원이 있음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임계구역으로 보호받지 못하면 작업의 결과가 달라짐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상호 배제를 무력화하는 것은 사실상 어려움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 err="1"/>
              <a:t>비선점</a:t>
            </a:r>
            <a:r>
              <a:rPr lang="ko-KR" altLang="en-US" dirty="0"/>
              <a:t> 예방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모든 자원을 빼앗을 수 있도록 만드는 방법 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그러나 아사 현상을 일으켜 </a:t>
            </a:r>
            <a:r>
              <a:rPr lang="ko-KR" altLang="en-US" dirty="0" err="1"/>
              <a:t>비선점</a:t>
            </a:r>
            <a:r>
              <a:rPr lang="ko-KR" altLang="en-US" dirty="0"/>
              <a:t> 조건을 무력화하기는 어려움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67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9301F-28D8-4FF4-9FC8-19D95935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예방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F86A-1620-4DBE-A0B0-FB55483F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점유와 대기 예방</a:t>
            </a:r>
            <a:endParaRPr lang="en-US" altLang="ko-KR" sz="2400" dirty="0"/>
          </a:p>
          <a:p>
            <a:pPr algn="just"/>
            <a:endParaRPr lang="en-US" altLang="ko-KR" sz="400" dirty="0"/>
          </a:p>
          <a:p>
            <a:pPr lvl="1" algn="just">
              <a:lnSpc>
                <a:spcPct val="150000"/>
              </a:lnSpc>
            </a:pPr>
            <a:r>
              <a:rPr lang="ko-KR" altLang="en-US" sz="2000" dirty="0"/>
              <a:t>프로세스가 자원을 점유한 상태에서 다른 자원을 기다리지 못하게 하는 방법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en-US" altLang="ko-KR" sz="2000" dirty="0"/>
              <a:t>‘</a:t>
            </a:r>
            <a:r>
              <a:rPr lang="ko-KR" altLang="en-US" sz="2000" dirty="0"/>
              <a:t>전부 할당하거나 아니면 아예 할당하지 않는</a:t>
            </a:r>
            <a:r>
              <a:rPr lang="en-US" altLang="ko-KR" sz="2000" dirty="0"/>
              <a:t>’ </a:t>
            </a:r>
            <a:r>
              <a:rPr lang="ko-KR" altLang="en-US" sz="2000" dirty="0"/>
              <a:t>방식을 적용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ko-KR" altLang="en-US" sz="2000" dirty="0"/>
              <a:t>자원이 아닌 프로세스의 자원 사용 방식을 변화시켜 교착 상태를 처리한다는 점에서 의미가 있음 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4F431-3757-46C8-A19B-E07D667D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51" y="4054535"/>
            <a:ext cx="2917496" cy="21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3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9301F-28D8-4FF4-9FC8-19D95935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예방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F86A-1620-4DBE-A0B0-FB55483F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점유와 대기 예방의 단점</a:t>
            </a:r>
            <a:endParaRPr lang="en-US" altLang="ko-KR" sz="2400" dirty="0"/>
          </a:p>
          <a:p>
            <a:pPr algn="just"/>
            <a:endParaRPr lang="en-US" altLang="ko-KR" sz="400" dirty="0"/>
          </a:p>
          <a:p>
            <a:pPr lvl="1" algn="just">
              <a:lnSpc>
                <a:spcPct val="150000"/>
              </a:lnSpc>
            </a:pPr>
            <a:r>
              <a:rPr lang="ko-KR" altLang="en-US" sz="2000" dirty="0"/>
              <a:t>프로세스가 자신이 사용하는 모든 자원을 자세히 알기 어려움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ko-KR" altLang="en-US" sz="2000" dirty="0"/>
              <a:t>자원의 활용성이 떨어짐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ko-KR" altLang="en-US" sz="2000" dirty="0"/>
              <a:t>많은 자원을 사용하는 프로세스가 적은 자원을 사용하는 프로세스보다 불리함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ko-KR" altLang="en-US" sz="2000" dirty="0"/>
              <a:t>결국 일괄 작업 방식으로 동작</a:t>
            </a:r>
            <a:endParaRPr lang="en-US" altLang="ko-KR" sz="20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832C14-F37E-4460-97F2-C8CEB9707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4068230"/>
            <a:ext cx="3869873" cy="21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8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9301F-28D8-4FF4-9FC8-19D95935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예방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F86A-1620-4DBE-A0B0-FB55483F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원형 대기 예방</a:t>
            </a:r>
            <a:endParaRPr lang="en-US" altLang="ko-KR" sz="2400" dirty="0"/>
          </a:p>
          <a:p>
            <a:pPr algn="just"/>
            <a:endParaRPr lang="en-US" altLang="ko-KR" sz="400" dirty="0"/>
          </a:p>
          <a:p>
            <a:pPr lvl="1" algn="just">
              <a:lnSpc>
                <a:spcPct val="150000"/>
              </a:lnSpc>
            </a:pPr>
            <a:r>
              <a:rPr lang="ko-KR" altLang="en-US" sz="2000" dirty="0"/>
              <a:t>점유와 대기를 하는 프로세스들이 원형을 이루지 못하도록 막는 방법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ko-KR" altLang="en-US" sz="2000" dirty="0"/>
              <a:t>모든 자원에 숫자를 부여하고 숫자가 큰 방향으로만 자원을 할당하는 것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endParaRPr lang="en-US" altLang="ko-KR" sz="700" dirty="0"/>
          </a:p>
          <a:p>
            <a:pPr marL="982663" lvl="1" indent="-525463" algn="just">
              <a:lnSpc>
                <a:spcPct val="150000"/>
              </a:lnSpc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</a:t>
            </a:r>
            <a:r>
              <a:rPr lang="en-US" altLang="ko-KR" sz="2000" dirty="0"/>
              <a:t>]</a:t>
            </a:r>
            <a:r>
              <a:rPr lang="ko-KR" altLang="en-US" sz="2000" dirty="0"/>
              <a:t> 마우스를 할당 받은 상태에서 프린터를 할당 받을 수는 있지만 프린터를 할당 받은 상태에서는 마우스나 하드디스크를 할당 받을 수 없음 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3B0D3F-B414-44F1-8C99-5E460B691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76" y="4921250"/>
            <a:ext cx="49244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9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971CB-1EF8-4E43-A09B-B7C538A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지난시간에</a:t>
            </a:r>
            <a:r>
              <a:rPr lang="en-US" altLang="ko-KR" dirty="0"/>
              <a:t>…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AA1A-CA39-4B51-B5A2-56F03112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프로세스 간 통신의 개념을 이해하고 종류를 파악</a:t>
            </a:r>
            <a:endParaRPr lang="en-US" altLang="ko-KR" dirty="0">
              <a:latin typeface="+mn-ea"/>
            </a:endParaRPr>
          </a:p>
          <a:p>
            <a:pPr marL="285750" lvl="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공유 자원 사용 시의 </a:t>
            </a:r>
            <a:r>
              <a:rPr lang="ko-KR" altLang="en-US" dirty="0" err="1">
                <a:latin typeface="+mn-ea"/>
              </a:rPr>
              <a:t>임계구역</a:t>
            </a:r>
            <a:r>
              <a:rPr lang="ko-KR" altLang="en-US" dirty="0">
                <a:latin typeface="+mn-ea"/>
              </a:rPr>
              <a:t> 문제</a:t>
            </a:r>
            <a:endParaRPr lang="en-US" altLang="ko-KR" dirty="0">
              <a:latin typeface="+mn-ea"/>
            </a:endParaRPr>
          </a:p>
          <a:p>
            <a:pPr marL="285750" lvl="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임계구역 문제를 해결하기 위한 조건</a:t>
            </a:r>
            <a:r>
              <a:rPr lang="en-US" altLang="ko-KR" dirty="0">
                <a:latin typeface="+mn-ea"/>
              </a:rPr>
              <a:t>(3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과 해결 방법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3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29AD-C664-44A1-AD87-76F3A164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예방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702B1-FA0A-4657-85FC-B0130377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ko-KR" altLang="en-US" dirty="0"/>
              <a:t>원형 대기 예방과 교착 상태 해결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프로세스 </a:t>
            </a:r>
            <a:r>
              <a:rPr lang="en-US" altLang="ko-KR" dirty="0"/>
              <a:t>P2</a:t>
            </a:r>
            <a:r>
              <a:rPr lang="ko-KR" altLang="en-US" dirty="0"/>
              <a:t>는 자원을 할당 받을 수 없어 강제 종료되고 프로세스 </a:t>
            </a:r>
            <a:r>
              <a:rPr lang="en-US" altLang="ko-KR" dirty="0"/>
              <a:t>P1</a:t>
            </a:r>
            <a:r>
              <a:rPr lang="ko-KR" altLang="en-US" dirty="0"/>
              <a:t>은 정상적으로 실행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원형 대기 예방의 단점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프로세스 작업 진행에 유연성이 떨어짐</a:t>
            </a:r>
            <a:endParaRPr lang="en-US" altLang="ko-KR" dirty="0"/>
          </a:p>
          <a:p>
            <a:pPr lvl="1" algn="just"/>
            <a:r>
              <a:rPr lang="ko-KR" altLang="en-US" dirty="0"/>
              <a:t>자원의 번호를 어떻게 부여할 것인지가 문제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370A5-74EC-4087-B459-B79D82A62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33" y="2699444"/>
            <a:ext cx="29051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613AC-B309-4239-B5F4-D0EE6E36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예방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68321-B42C-4E67-9047-6AE1875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교착 상태 예방 정리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교착 상태를 유발하는 네 가지 조건이 일어나지 않도록 제약을 가하는 방법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자원을 보호하기 위해 상호 배제와 비선점을 예방하기 어려움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점유와 대기</a:t>
            </a:r>
            <a:r>
              <a:rPr lang="en-US" altLang="ko-KR" dirty="0"/>
              <a:t>, </a:t>
            </a:r>
            <a:r>
              <a:rPr lang="ko-KR" altLang="en-US" dirty="0"/>
              <a:t>원형 대기는 프로세스 작업 방식을 제한하고 자원을 낭비하기 때문에 사용할 수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84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322E-6F6F-495B-BD08-4C472478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회피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B157B-CD87-4F0C-B464-6CA4C388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교착 상태 회피의 개념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프로세스에 자원을 할당할 때 어느 수준 이상의 자원을 나누어 주면 교착 상태가 발생하는지 파악하여 그 수준 이하로 자원을 나누어 주는 방법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교착 상태가 발생하지 않는 범위 내에서만 자원을 할당하고</a:t>
            </a:r>
            <a:r>
              <a:rPr lang="en-US" altLang="ko-KR" dirty="0"/>
              <a:t>, </a:t>
            </a:r>
            <a:r>
              <a:rPr lang="ko-KR" altLang="en-US" dirty="0"/>
              <a:t>교착 상태가 발생하는 범위에 있으면 프로세스를 대기시킴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할당되는 자원의 수를 조절해서 교착 상태를 피함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78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2F9DB-AF15-4B0B-B0BF-18F1E1D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회피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619DE-CF5B-41B8-8A44-FF0A44F3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안정 상태와 불안정 상태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교착 상태 회피는 자원의 총수와 현재 할당된 자원의 수를 기준으로 시스템을 안정 상태</a:t>
            </a:r>
            <a:r>
              <a:rPr lang="en-US" altLang="ko-KR" baseline="30000" dirty="0"/>
              <a:t>safe state</a:t>
            </a:r>
            <a:r>
              <a:rPr lang="ko-KR" altLang="en-US" dirty="0"/>
              <a:t>와 불안정 상태</a:t>
            </a:r>
            <a:r>
              <a:rPr lang="en-US" altLang="ko-KR" baseline="30000" dirty="0"/>
              <a:t>unsafe state</a:t>
            </a:r>
            <a:r>
              <a:rPr lang="ko-KR" altLang="en-US" dirty="0"/>
              <a:t>로 나누고 시스템이 안정 상태를 유지하도록 자원을 할당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3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할당된 자원이 적으면 안정 상태가 크고</a:t>
            </a:r>
            <a:r>
              <a:rPr lang="en-US" altLang="ko-KR" dirty="0"/>
              <a:t>, </a:t>
            </a:r>
            <a:r>
              <a:rPr lang="ko-KR" altLang="en-US" dirty="0"/>
              <a:t>할당된 자원이 늘어날수록 불안정 상태가 커짐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121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ACE5A-4054-4F67-98EC-072ED3D2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회피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D4A3F-B896-4804-8282-5774F920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교착 상태는 불안정 상태의 일부분</a:t>
            </a:r>
            <a:br>
              <a:rPr lang="en-US" altLang="ko-KR" dirty="0"/>
            </a:b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불안정 상태가 커질수록 교착 </a:t>
            </a:r>
            <a:br>
              <a:rPr lang="en-US" altLang="ko-KR" dirty="0"/>
            </a:br>
            <a:r>
              <a:rPr lang="ko-KR" altLang="en-US" dirty="0"/>
              <a:t>상태가 발생할 가능성이 높아짐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3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교착 상태 회피는 안정 상태를 </a:t>
            </a:r>
            <a:br>
              <a:rPr lang="en-US" altLang="ko-KR" dirty="0"/>
            </a:br>
            <a:r>
              <a:rPr lang="ko-KR" altLang="en-US" dirty="0"/>
              <a:t>유지할 수 있는 범위 내에서 자</a:t>
            </a:r>
            <a:br>
              <a:rPr lang="en-US" altLang="ko-KR" dirty="0"/>
            </a:br>
            <a:r>
              <a:rPr lang="ko-KR" altLang="en-US" dirty="0"/>
              <a:t>원을 할당함 으로써 교착 상태를 </a:t>
            </a:r>
            <a:br>
              <a:rPr lang="en-US" altLang="ko-KR" dirty="0"/>
            </a:br>
            <a:r>
              <a:rPr lang="ko-KR" altLang="en-US" dirty="0"/>
              <a:t>피함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322610-F0E8-4FC7-A396-093735512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13" y="2169479"/>
            <a:ext cx="4972187" cy="36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6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2190-3EB9-4AC9-BC9E-F4A2FCAF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회피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04FFD-3FE7-4E2E-ACAC-A5EA0846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은행원 알고리즘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교착 상태 회피를 구현하는 대표적인 알고리즘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은행이 대출을 해주는 방식</a:t>
            </a:r>
            <a:r>
              <a:rPr lang="en-US" altLang="ko-KR" dirty="0"/>
              <a:t>, </a:t>
            </a:r>
            <a:r>
              <a:rPr lang="ko-KR" altLang="en-US" dirty="0"/>
              <a:t>즉 대출 금액이 대출 가능한 범위 내이면</a:t>
            </a:r>
            <a:r>
              <a:rPr lang="en-US" altLang="ko-KR" dirty="0"/>
              <a:t>(</a:t>
            </a:r>
            <a:r>
              <a:rPr lang="ko-KR" altLang="en-US" dirty="0"/>
              <a:t>안정 상태이면</a:t>
            </a:r>
            <a:r>
              <a:rPr lang="en-US" altLang="ko-KR" dirty="0"/>
              <a:t>) </a:t>
            </a:r>
            <a:r>
              <a:rPr lang="ko-KR" altLang="en-US" dirty="0"/>
              <a:t>허용되지만 그렇지 않으면 거부되는 것과 유사한 방식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148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E400650-8212-45F7-8281-8C89FB4E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은행원 알고리즘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898167-DC82-4A29-B8DE-4EEEA170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13" y="2206182"/>
            <a:ext cx="9758763" cy="334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6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B61EA14-7798-4F0B-92C9-02159DAB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은행원 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6DE51-63BF-4270-B11F-C9C282E7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은행원 알고리즘에서 자원 할당 기준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각 프로세스의 기대 자원과 비교하여 가용 자원이 하나라도 크거나 같으면 자원을 할당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작업을 끝낼 수 있는 프로세스가 있음</a:t>
            </a:r>
            <a:r>
              <a:rPr lang="en-US" altLang="ko-KR" dirty="0"/>
              <a:t>(</a:t>
            </a:r>
            <a:r>
              <a:rPr lang="ko-KR" altLang="en-US" dirty="0"/>
              <a:t>안정상태</a:t>
            </a:r>
            <a:r>
              <a:rPr lang="en-US" altLang="ko-KR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가용 자원이 어떤 기대 자원보다 크지 않으면 할당하지 않음 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작업을 끝낼 수 있는 프로세스가 없음</a:t>
            </a:r>
            <a:r>
              <a:rPr lang="en-US" altLang="ko-KR" dirty="0"/>
              <a:t>(</a:t>
            </a:r>
            <a:r>
              <a:rPr lang="ko-KR" altLang="en-US" dirty="0"/>
              <a:t>불안정상태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689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12B1F-1640-4505-881E-27C699D5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은행원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444C5-07D9-47D5-8052-39C46A17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안정 상태의 예                         불안정 상태의 예 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F455F5-C39E-4C10-AD1A-41B4BF8C6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2" y="2442901"/>
            <a:ext cx="4646052" cy="2656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F01D63-95A1-4AEF-AD88-137A858A8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46" y="2343413"/>
            <a:ext cx="4665952" cy="27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1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FE10-7577-4295-B97E-888CDB4B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회피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FD661-0642-400A-BC4C-BB23A601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교착 상태 회피의 문제점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자신이 사용할 모든 자원을 미리 선언해야 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시스템의 전체 자원 수가 고정적이어야 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자원이 낭비됨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41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E4137-BCFC-42A9-8DBE-E5DCA3B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이번시간에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1A037-2315-4198-B96F-C63280D19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교착 상태의 정의와 발생 원인을 이해한다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교착 상태가 발생하는 네 가지 필요조건을 알아본다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교착 상태 해결 방법과 그 실효성을 알아본다</a:t>
            </a:r>
            <a:r>
              <a:rPr lang="en-US" altLang="ko-KR" dirty="0">
                <a:latin typeface="+mn-ea"/>
              </a:rPr>
              <a:t>.</a:t>
            </a:r>
            <a:endParaRPr lang="en-US" altLang="en-US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074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6047C-C6CE-4C0B-B211-71A00D9A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검출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21D2E-993A-47F3-83E3-BED25C6D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교착 상태 검출의 개념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운영체제가 프로세스의 작업을 관찰하면서 교착 상태 발생 여부를 계속 주시하는 방식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교착 상태가 발견되면 이를 해결하기 위해 교착 상태 회복 단계를 밟음</a:t>
            </a:r>
            <a:endParaRPr lang="en-US" altLang="ko-KR" sz="1500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타임아웃을 이용한 교착 상태 검출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일정 시간 동안 작업이 진행되지 않은 프로세스를 교착 상태가 발생한 것으로 간주하여 처리하는 방법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교착 상태가 자주 발생하지 않을 것이라는 가정하에 사용하는 것으로</a:t>
            </a:r>
            <a:r>
              <a:rPr lang="en-US" altLang="ko-KR" sz="1500" dirty="0"/>
              <a:t>, </a:t>
            </a:r>
            <a:r>
              <a:rPr lang="ko-KR" altLang="en-US" sz="1500" dirty="0"/>
              <a:t>특별한 알고리즘이 없어 쉽게 구현할 수 있음 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타임아웃이 되면 프로세스가 종료됨 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endParaRPr lang="en-US" altLang="ko-KR" sz="1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255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D2008FD-D1D5-4D2D-BD04-CCAF711C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검출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F44846-D421-4FDB-90F7-FEF96810D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81" y="2502674"/>
            <a:ext cx="4691953" cy="2640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C00858-04DD-42F7-A034-8077043AA4C5}"/>
              </a:ext>
            </a:extLst>
          </p:cNvPr>
          <p:cNvSpPr txBox="1"/>
          <p:nvPr/>
        </p:nvSpPr>
        <p:spPr>
          <a:xfrm>
            <a:off x="667265" y="2570636"/>
            <a:ext cx="469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엉뚱한 프로세스가 강제 종료될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시스템에 적용 불가능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가변운</a:t>
            </a:r>
            <a:r>
              <a:rPr lang="ko-KR" altLang="en-US" dirty="0"/>
              <a:t> 교착 상태 검출</a:t>
            </a:r>
          </a:p>
        </p:txBody>
      </p:sp>
    </p:spTree>
    <p:extLst>
      <p:ext uri="{BB962C8B-B14F-4D97-AF65-F5344CB8AC3E}">
        <p14:creationId xmlns:p14="http://schemas.microsoft.com/office/powerpoint/2010/main" val="1397564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EB62DE-EB1D-401B-86BF-DEA3CD3B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검출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F3A4B-4EA7-4B86-B2D1-B21F7574D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데이터베이스에서 타임아웃의 문제</a:t>
            </a:r>
            <a:endParaRPr lang="en-US" altLang="ko-KR" sz="2400" dirty="0"/>
          </a:p>
          <a:p>
            <a:pPr algn="just"/>
            <a:endParaRPr lang="en-US" altLang="ko-KR" sz="400" dirty="0"/>
          </a:p>
          <a:p>
            <a:pPr lvl="1" algn="just">
              <a:lnSpc>
                <a:spcPct val="150000"/>
              </a:lnSpc>
            </a:pPr>
            <a:r>
              <a:rPr lang="ko-KR" altLang="en-US" sz="2000" dirty="0"/>
              <a:t>데이터베이스에서 타임아웃으로 프로세스가 종료되면 일부 데이터의 일관성이 깨질 수 있음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ko-KR" altLang="en-US" sz="2000" dirty="0"/>
              <a:t>데이터의 일관성이 깨지는 문제를 해결하기 위해 체크포인트와 롤백 사용</a:t>
            </a:r>
            <a:endParaRPr lang="en-US" altLang="ko-KR" sz="400" dirty="0"/>
          </a:p>
          <a:p>
            <a:pPr lvl="2" algn="just">
              <a:lnSpc>
                <a:spcPct val="150000"/>
              </a:lnSpc>
            </a:pPr>
            <a:r>
              <a:rPr lang="ko-KR" altLang="en-US" sz="1800" b="1" dirty="0"/>
              <a:t>체크포인트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작업을 하다가 문제가 발생하면 저장된 상태로 돌아오기 위한 표시</a:t>
            </a: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ko-KR" altLang="en-US" sz="1800" b="1" dirty="0"/>
              <a:t>롤백 </a:t>
            </a:r>
            <a:r>
              <a:rPr lang="en-US" altLang="ko-KR" sz="1800" dirty="0"/>
              <a:t>: </a:t>
            </a:r>
            <a:r>
              <a:rPr lang="ko-KR" altLang="en-US" sz="1800" dirty="0"/>
              <a:t>작업을 하다가 문제가 발생하여 과거의 체크포인트로 되돌아가는 것 </a:t>
            </a:r>
            <a:endParaRPr lang="en-US" altLang="ko-KR" sz="18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675F22-7601-487E-A04D-3A6F79E80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053552"/>
            <a:ext cx="2467542" cy="12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73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7AF45-F0E7-496F-8A9E-6F5EE557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검출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30125-211B-4AFE-A8B1-08FF9ECE5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자원 할당 그래프를 이용한 교착 상태 검출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단일 자원을 사용하는 경우 자원 할당 그래프에 사이클 있으면 교착 상태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0CB3E9-9378-480E-8788-F73BF1A62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2" y="2979886"/>
            <a:ext cx="7562855" cy="33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30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13C9-CB19-426D-9E8C-4377BC4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 회복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265C4-426F-4F3A-8B2E-900AA958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ko-KR" altLang="en-US" dirty="0"/>
              <a:t>교착 상태 회복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교착 상태가 검출된 후 교착 상태를 푸는 후속 작업을 하는 것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교착 상태 회복 단계에서는 교착 상태를 유발한 프로세스를 강제로 종료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프로세스를 강제로 종료하는 방법</a:t>
            </a:r>
            <a:endParaRPr lang="en-US" altLang="ko-KR" dirty="0"/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ko-KR" altLang="en-US" dirty="0">
                <a:sym typeface="Wingdings" panose="05000000000000000000" pitchFamily="2" charset="2"/>
              </a:rPr>
              <a:t> </a:t>
            </a:r>
            <a:r>
              <a:rPr lang="ko-KR" altLang="en-US" dirty="0"/>
              <a:t>교착 상태를 일으킨 모든 프로세스를 동시에 종료</a:t>
            </a:r>
            <a:endParaRPr lang="en-US" altLang="ko-KR" dirty="0"/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ko-KR" altLang="en-US" dirty="0">
                <a:sym typeface="Wingdings" panose="05000000000000000000" pitchFamily="2" charset="2"/>
              </a:rPr>
              <a:t> </a:t>
            </a:r>
            <a:r>
              <a:rPr lang="ko-KR" altLang="en-US" dirty="0"/>
              <a:t>교착 상태를 일으킨 프로세스 중 하나를 골라 순서대로 종료</a:t>
            </a:r>
            <a:endParaRPr lang="en-US" altLang="ko-KR" dirty="0"/>
          </a:p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sz="300" dirty="0"/>
          </a:p>
          <a:p>
            <a:pPr marL="1439863" lvl="3" indent="-271463" algn="just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우선순위가 낮은 프로세스를 먼저 종료</a:t>
            </a:r>
            <a:endParaRPr lang="en-US" altLang="ko-KR" sz="1400" dirty="0">
              <a:latin typeface="+mn-ea"/>
            </a:endParaRPr>
          </a:p>
          <a:p>
            <a:pPr marL="1439863" lvl="3" indent="-271463" algn="just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우선순위가 같은 경우 작업 시간이 짧은 프로세스를 먼저 종료</a:t>
            </a:r>
            <a:endParaRPr lang="en-US" altLang="ko-KR" sz="1400" dirty="0">
              <a:latin typeface="+mn-ea"/>
            </a:endParaRPr>
          </a:p>
          <a:p>
            <a:pPr marL="1439863" lvl="3" indent="-271463" algn="just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위의 두 조건이 같은 경우 자원을 많이 사용하는 프로세스를 먼저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12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algn="just"/>
            <a:r>
              <a:rPr lang="ko-KR" altLang="en-US" dirty="0"/>
              <a:t>교착 상태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 이상의 프로세스가 다른 프로세스의 작업이 끝나기만 기다리며 작업을 더 이상 진행하지 못하는 상태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교착상태는 하나 이상의 작업에 영향을 주기 때문에 무한 대기나 기아 상태보다 더 심각한 문제를 일으킨다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원인</a:t>
            </a:r>
            <a:endParaRPr lang="en-US" altLang="ko-KR" dirty="0"/>
          </a:p>
          <a:p>
            <a:pPr lvl="2"/>
            <a:r>
              <a:rPr lang="ko-KR" altLang="en-US" dirty="0"/>
              <a:t>제한된 자원을 효율적으로 사용하거나 시스템의 효용성을 </a:t>
            </a:r>
            <a:r>
              <a:rPr lang="ko-KR" altLang="en-US" dirty="0" err="1"/>
              <a:t>높이려다</a:t>
            </a:r>
            <a:r>
              <a:rPr lang="ko-KR" altLang="en-US" dirty="0"/>
              <a:t> 일어나는 부작용</a:t>
            </a:r>
          </a:p>
          <a:p>
            <a:pPr lvl="1"/>
            <a:r>
              <a:rPr lang="ko-KR" altLang="en-US" dirty="0"/>
              <a:t>해결 방안</a:t>
            </a:r>
            <a:endParaRPr lang="en-US" altLang="ko-KR" dirty="0"/>
          </a:p>
          <a:p>
            <a:pPr lvl="2"/>
            <a:r>
              <a:rPr lang="ko-KR" altLang="en-US" dirty="0"/>
              <a:t>운영체제가 교착상태를 해결하지 못하면 시스템 운영자나 사용자는 작업을 교체하거나 종료하는 외부 간섭으로 이를 해결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368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adlock">
            <a:extLst>
              <a:ext uri="{FF2B5EF4-FFF2-40B4-BE49-F238E27FC236}">
                <a16:creationId xmlns:a16="http://schemas.microsoft.com/office/drawing/2014/main" id="{8150A929-9339-4D9B-A55B-722B64A9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53" y="994076"/>
            <a:ext cx="8219361" cy="429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1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상태의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시스템 자원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교착 상태는 다른 프로세스와 공유할 수 없는 자원을 사용할 때 발생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래픽 6" descr="팩스">
            <a:extLst>
              <a:ext uri="{FF2B5EF4-FFF2-40B4-BE49-F238E27FC236}">
                <a16:creationId xmlns:a16="http://schemas.microsoft.com/office/drawing/2014/main" id="{F204050C-C40E-45EF-A198-C828F0C74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2411" y="4001294"/>
            <a:ext cx="914400" cy="914400"/>
          </a:xfrm>
          <a:prstGeom prst="rect">
            <a:avLst/>
          </a:prstGeom>
        </p:spPr>
      </p:pic>
      <p:pic>
        <p:nvPicPr>
          <p:cNvPr id="9" name="그래픽 8" descr="광 디스크">
            <a:extLst>
              <a:ext uri="{FF2B5EF4-FFF2-40B4-BE49-F238E27FC236}">
                <a16:creationId xmlns:a16="http://schemas.microsoft.com/office/drawing/2014/main" id="{E650071B-AEBE-4D4D-AC66-CC2B035A2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041" y="4001294"/>
            <a:ext cx="914400" cy="9144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BE92914-FCEC-4A2B-9A50-9BE520C7AB94}"/>
              </a:ext>
            </a:extLst>
          </p:cNvPr>
          <p:cNvSpPr/>
          <p:nvPr/>
        </p:nvSpPr>
        <p:spPr>
          <a:xfrm>
            <a:off x="4320715" y="3429000"/>
            <a:ext cx="504599" cy="39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p1</a:t>
            </a:r>
            <a:endParaRPr lang="ko-KR" altLang="en-US" sz="11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34FB47-AA10-46D3-A3E1-C87F6BF0F39D}"/>
              </a:ext>
            </a:extLst>
          </p:cNvPr>
          <p:cNvSpPr/>
          <p:nvPr/>
        </p:nvSpPr>
        <p:spPr>
          <a:xfrm>
            <a:off x="4320715" y="4310449"/>
            <a:ext cx="504599" cy="39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p2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29BE16-DC3F-4FC0-AB4D-49CE51348881}"/>
              </a:ext>
            </a:extLst>
          </p:cNvPr>
          <p:cNvCxnSpPr>
            <a:endCxn id="10" idx="2"/>
          </p:cNvCxnSpPr>
          <p:nvPr/>
        </p:nvCxnSpPr>
        <p:spPr>
          <a:xfrm flipV="1">
            <a:off x="2860589" y="3627062"/>
            <a:ext cx="1460126" cy="741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B06C4DD-C813-4CFE-AFAF-ECFC80EC71A2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4825314" y="3627062"/>
            <a:ext cx="1783727" cy="8314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3D0D01-A2E7-4E24-807A-A8E4CCB7E787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4825314" y="4508511"/>
            <a:ext cx="1902942" cy="198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1F580E-E02C-493B-BC5D-BC995FF41CF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006811" y="4508511"/>
            <a:ext cx="1313904" cy="1018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E23981-4BC4-4F86-B613-7795B28CEBE6}"/>
              </a:ext>
            </a:extLst>
          </p:cNvPr>
          <p:cNvSpPr txBox="1"/>
          <p:nvPr/>
        </p:nvSpPr>
        <p:spPr>
          <a:xfrm>
            <a:off x="2959444" y="3627062"/>
            <a:ext cx="648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할당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D04593-9683-4141-B6F5-4C46EFA79CD1}"/>
              </a:ext>
            </a:extLst>
          </p:cNvPr>
          <p:cNvSpPr txBox="1"/>
          <p:nvPr/>
        </p:nvSpPr>
        <p:spPr>
          <a:xfrm>
            <a:off x="5331822" y="3577045"/>
            <a:ext cx="77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기다림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C42654-F48E-4C0A-B809-5026220C666C}"/>
              </a:ext>
            </a:extLst>
          </p:cNvPr>
          <p:cNvSpPr txBox="1"/>
          <p:nvPr/>
        </p:nvSpPr>
        <p:spPr>
          <a:xfrm>
            <a:off x="5392812" y="4742528"/>
            <a:ext cx="648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할당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F2BD95-1405-46D9-87EA-A256D607A08D}"/>
              </a:ext>
            </a:extLst>
          </p:cNvPr>
          <p:cNvSpPr txBox="1"/>
          <p:nvPr/>
        </p:nvSpPr>
        <p:spPr>
          <a:xfrm>
            <a:off x="3295796" y="4688396"/>
            <a:ext cx="77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기다림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33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AB996-C913-446D-9BF0-0F62936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상태의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68BA8-5C7A-4F01-831D-BB0617B6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공유 변수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교착 상태는 공유 </a:t>
            </a:r>
            <a:br>
              <a:rPr lang="en-US" altLang="ko-KR" dirty="0"/>
            </a:br>
            <a:r>
              <a:rPr lang="ko-KR" altLang="en-US" dirty="0"/>
              <a:t>변수를 사용할 때 </a:t>
            </a:r>
            <a:br>
              <a:rPr lang="en-US" altLang="ko-KR" dirty="0"/>
            </a:br>
            <a:r>
              <a:rPr lang="ko-KR" altLang="en-US" dirty="0"/>
              <a:t>발생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C14E8C-34B7-40EF-82CE-A558C8EF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096" y="1988468"/>
            <a:ext cx="5982617" cy="31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09DC4-7447-43A6-A143-D8258FBC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교착 상태의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90EA2-AB3C-4DC0-B666-C68C210A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lvl="1"/>
            <a:r>
              <a:rPr lang="ko-KR" altLang="en-US" dirty="0"/>
              <a:t>여러 프로세스가 데이터베이스에 저장된 데이터를 사용할 때 일관성 유지 때문에 생김</a:t>
            </a:r>
            <a:r>
              <a:rPr lang="en-US" altLang="ko-KR" dirty="0"/>
              <a:t>(</a:t>
            </a:r>
            <a:r>
              <a:rPr lang="ko-KR" altLang="en-US" dirty="0"/>
              <a:t>잠금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예금 </a:t>
            </a:r>
            <a:r>
              <a:rPr lang="en-US" altLang="ko-KR" dirty="0"/>
              <a:t>5</a:t>
            </a:r>
            <a:r>
              <a:rPr lang="ko-KR" altLang="en-US" dirty="0"/>
              <a:t>만원 문제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67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할당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프로세스가 어떤 자원을 사용 중이고 어떤 자원을 기다리고 있는지를 방향성이 있는 그래프로 표현한 것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프로세스는 원으로</a:t>
            </a:r>
            <a:r>
              <a:rPr lang="en-US" altLang="ko-KR" dirty="0"/>
              <a:t>, </a:t>
            </a:r>
            <a:r>
              <a:rPr lang="ko-KR" altLang="en-US" dirty="0"/>
              <a:t>자원은 사각형으로 표현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7D4A8CC-8748-4406-9B70-F3CEB129CA2E}"/>
              </a:ext>
            </a:extLst>
          </p:cNvPr>
          <p:cNvSpPr/>
          <p:nvPr/>
        </p:nvSpPr>
        <p:spPr>
          <a:xfrm>
            <a:off x="1353065" y="4349578"/>
            <a:ext cx="710513" cy="6672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C06ABF-1330-49A8-9B66-2B26AFAD02EE}"/>
              </a:ext>
            </a:extLst>
          </p:cNvPr>
          <p:cNvSpPr/>
          <p:nvPr/>
        </p:nvSpPr>
        <p:spPr>
          <a:xfrm>
            <a:off x="3614351" y="4349578"/>
            <a:ext cx="1007076" cy="6672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EA7742-88BA-4D07-AC98-6757D6ED3486}"/>
              </a:ext>
            </a:extLst>
          </p:cNvPr>
          <p:cNvCxnSpPr>
            <a:stCxn id="5" idx="1"/>
            <a:endCxn id="4" idx="6"/>
          </p:cNvCxnSpPr>
          <p:nvPr/>
        </p:nvCxnSpPr>
        <p:spPr>
          <a:xfrm flipH="1">
            <a:off x="2063578" y="4683211"/>
            <a:ext cx="155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0965A5C6-6106-48B1-B360-C6B739523278}"/>
              </a:ext>
            </a:extLst>
          </p:cNvPr>
          <p:cNvSpPr/>
          <p:nvPr/>
        </p:nvSpPr>
        <p:spPr>
          <a:xfrm>
            <a:off x="5346356" y="4349578"/>
            <a:ext cx="710513" cy="6672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215E9-131D-487C-92FC-AE71B3F52014}"/>
              </a:ext>
            </a:extLst>
          </p:cNvPr>
          <p:cNvSpPr/>
          <p:nvPr/>
        </p:nvSpPr>
        <p:spPr>
          <a:xfrm>
            <a:off x="7607642" y="4349578"/>
            <a:ext cx="1007076" cy="6672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00EC45-8497-4853-AD43-3DE28C1C2C6C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6056869" y="4683211"/>
            <a:ext cx="1550773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FE9A8-FF6A-4AAA-A0A4-DCCEE07EED7D}"/>
              </a:ext>
            </a:extLst>
          </p:cNvPr>
          <p:cNvSpPr txBox="1"/>
          <p:nvPr/>
        </p:nvSpPr>
        <p:spPr>
          <a:xfrm>
            <a:off x="1618735" y="5202195"/>
            <a:ext cx="287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 </a:t>
            </a:r>
            <a:r>
              <a:rPr lang="en-US" altLang="ko-KR" dirty="0"/>
              <a:t>P1</a:t>
            </a:r>
            <a:r>
              <a:rPr lang="ko-KR" altLang="en-US" dirty="0"/>
              <a:t>이 자원 </a:t>
            </a:r>
            <a:r>
              <a:rPr lang="en-US" altLang="ko-KR" dirty="0"/>
              <a:t>R1</a:t>
            </a:r>
            <a:r>
              <a:rPr lang="ko-KR" altLang="en-US" dirty="0"/>
              <a:t>을 할당 받음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4FDF00-3514-48B2-9395-7545AA3F9AA3}"/>
              </a:ext>
            </a:extLst>
          </p:cNvPr>
          <p:cNvSpPr txBox="1"/>
          <p:nvPr/>
        </p:nvSpPr>
        <p:spPr>
          <a:xfrm>
            <a:off x="5577016" y="5273737"/>
            <a:ext cx="287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 </a:t>
            </a:r>
            <a:r>
              <a:rPr lang="en-US" altLang="ko-KR" dirty="0"/>
              <a:t>P1</a:t>
            </a:r>
            <a:r>
              <a:rPr lang="ko-KR" altLang="en-US" dirty="0"/>
              <a:t>이 자원 </a:t>
            </a:r>
            <a:r>
              <a:rPr lang="en-US" altLang="ko-KR" dirty="0"/>
              <a:t>R1</a:t>
            </a:r>
            <a:r>
              <a:rPr lang="ko-KR" altLang="en-US" dirty="0"/>
              <a:t>을 기다림</a:t>
            </a:r>
          </a:p>
        </p:txBody>
      </p:sp>
    </p:spTree>
    <p:extLst>
      <p:ext uri="{BB962C8B-B14F-4D97-AF65-F5344CB8AC3E}">
        <p14:creationId xmlns:p14="http://schemas.microsoft.com/office/powerpoint/2010/main" val="872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1369</Words>
  <Application>Microsoft Office PowerPoint</Application>
  <PresentationFormat>와이드스크린</PresentationFormat>
  <Paragraphs>230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Office 테마</vt:lpstr>
      <vt:lpstr>운영체제</vt:lpstr>
      <vt:lpstr>지난시간에… </vt:lpstr>
      <vt:lpstr>이번시간에</vt:lpstr>
      <vt:lpstr>교착 상태의 정의</vt:lpstr>
      <vt:lpstr>PowerPoint 프레젠테이션</vt:lpstr>
      <vt:lpstr>교착 상태의 발생</vt:lpstr>
      <vt:lpstr>교착 상태의 발생</vt:lpstr>
      <vt:lpstr>교착 상태의 발생</vt:lpstr>
      <vt:lpstr>자원 할당 그래프</vt:lpstr>
      <vt:lpstr>자원 할당 그래프</vt:lpstr>
      <vt:lpstr>식사하는 철학자 문제</vt:lpstr>
      <vt:lpstr>교착상태 발생조건</vt:lpstr>
      <vt:lpstr>교착 상태 필요 조건</vt:lpstr>
      <vt:lpstr>식사하는 철학자 문제와 교착 상태 필요조건</vt:lpstr>
      <vt:lpstr>교착 상태 해결 방법</vt:lpstr>
      <vt:lpstr>교착 상태 예방</vt:lpstr>
      <vt:lpstr>교착 상태 예방</vt:lpstr>
      <vt:lpstr>교착 상태 예방</vt:lpstr>
      <vt:lpstr>교착 상태 예방</vt:lpstr>
      <vt:lpstr>교착 상태 예방</vt:lpstr>
      <vt:lpstr>교착 상태 예방</vt:lpstr>
      <vt:lpstr>교착 상태 회피</vt:lpstr>
      <vt:lpstr>교착 상태 회피</vt:lpstr>
      <vt:lpstr>교착 상태 회피</vt:lpstr>
      <vt:lpstr>교착 상태 회피</vt:lpstr>
      <vt:lpstr>은행원 알고리즘</vt:lpstr>
      <vt:lpstr>은행원 알고리즘</vt:lpstr>
      <vt:lpstr>은행원 알고리즘</vt:lpstr>
      <vt:lpstr>교착 상태 회피</vt:lpstr>
      <vt:lpstr>교착 상태 검출</vt:lpstr>
      <vt:lpstr>교착 상태 검출</vt:lpstr>
      <vt:lpstr>교착 상태 검출</vt:lpstr>
      <vt:lpstr>교착 상태 검출</vt:lpstr>
      <vt:lpstr>교착 상태 회복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상현</cp:lastModifiedBy>
  <cp:revision>19</cp:revision>
  <dcterms:created xsi:type="dcterms:W3CDTF">2019-04-07T21:33:27Z</dcterms:created>
  <dcterms:modified xsi:type="dcterms:W3CDTF">2020-05-12T22:08:17Z</dcterms:modified>
</cp:coreProperties>
</file>