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14" r:id="rId3"/>
    <p:sldId id="316" r:id="rId4"/>
    <p:sldId id="318" r:id="rId5"/>
    <p:sldId id="317" r:id="rId6"/>
    <p:sldId id="319" r:id="rId7"/>
    <p:sldId id="320" r:id="rId8"/>
    <p:sldId id="298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73" d="100"/>
          <a:sy n="73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3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8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7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2021.10.21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평가①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97601" y="5150552"/>
            <a:ext cx="859679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572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파일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중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454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파일을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118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test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validation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1:1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사용 예정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평가하기 위해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118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데이터를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test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모두 사용했으나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IndexError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F68880-E36E-4C65-81AE-75C5DAE1DCBB}"/>
              </a:ext>
            </a:extLst>
          </p:cNvPr>
          <p:cNvSpPr/>
          <p:nvPr/>
        </p:nvSpPr>
        <p:spPr>
          <a:xfrm>
            <a:off x="3218472" y="4498893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학습한 모델의 가중치 및 로그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B159A-9DFE-4177-9D8F-3319E789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17" y="2075347"/>
            <a:ext cx="2985165" cy="23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평가②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3" y="5235067"/>
            <a:ext cx="82658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오류를 개선하기 위해 데이터를 종류별로 따로 학습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각 종류별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개씩 학습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10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개씩 평가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3218472" y="4498893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종류별 학습 후 각각의 가중치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BAE2BC-C365-4346-BD20-DCA200B7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827" y="2486906"/>
            <a:ext cx="5378340" cy="18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1458136" y="5788909"/>
            <a:ext cx="130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C012 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66AEF5-886D-44FA-82E4-0DA784A944F1}"/>
              </a:ext>
            </a:extLst>
          </p:cNvPr>
          <p:cNvGrpSpPr/>
          <p:nvPr/>
        </p:nvGrpSpPr>
        <p:grpSpPr>
          <a:xfrm>
            <a:off x="1007077" y="1978025"/>
            <a:ext cx="10177846" cy="3699151"/>
            <a:chOff x="1007077" y="1978025"/>
            <a:chExt cx="10177846" cy="36991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3028A8-AC11-48EF-A918-E4A20419A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077" y="1978025"/>
              <a:ext cx="2211398" cy="369374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B260B39-1103-4C56-ABB3-19C2A18E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5946" y="1978025"/>
              <a:ext cx="2313238" cy="369374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1DF0D2F-A4D9-4399-8EE3-B70DCED4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6655" y="1978025"/>
              <a:ext cx="2324077" cy="36937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B0C45F0-02A3-4C04-8A13-CD672CF39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8203" y="1978025"/>
              <a:ext cx="2286720" cy="369915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31C90-01FC-444B-90EE-83490608B496}"/>
              </a:ext>
            </a:extLst>
          </p:cNvPr>
          <p:cNvSpPr/>
          <p:nvPr/>
        </p:nvSpPr>
        <p:spPr>
          <a:xfrm>
            <a:off x="4067925" y="5788908"/>
            <a:ext cx="130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C021 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41D28-1434-4D49-950D-C5DF408090F5}"/>
              </a:ext>
            </a:extLst>
          </p:cNvPr>
          <p:cNvSpPr/>
          <p:nvPr/>
        </p:nvSpPr>
        <p:spPr>
          <a:xfrm>
            <a:off x="6740401" y="5788908"/>
            <a:ext cx="130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C041 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89FAD0-8869-42AB-B919-263911B3007B}"/>
              </a:ext>
            </a:extLst>
          </p:cNvPr>
          <p:cNvSpPr/>
          <p:nvPr/>
        </p:nvSpPr>
        <p:spPr>
          <a:xfrm>
            <a:off x="9381534" y="5788908"/>
            <a:ext cx="130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C042 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FCDE2A-22B3-4167-A784-D377E7003D4B}"/>
              </a:ext>
            </a:extLst>
          </p:cNvPr>
          <p:cNvSpPr/>
          <p:nvPr/>
        </p:nvSpPr>
        <p:spPr>
          <a:xfrm>
            <a:off x="1802673" y="2414110"/>
            <a:ext cx="1280161" cy="224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A5A5ED-8698-42A7-A19E-0C8BE9B6E1A9}"/>
              </a:ext>
            </a:extLst>
          </p:cNvPr>
          <p:cNvSpPr/>
          <p:nvPr/>
        </p:nvSpPr>
        <p:spPr>
          <a:xfrm>
            <a:off x="4377815" y="2414110"/>
            <a:ext cx="1280161" cy="224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C03DF4-242B-49DA-A8A7-F3E99B9DD92E}"/>
              </a:ext>
            </a:extLst>
          </p:cNvPr>
          <p:cNvSpPr/>
          <p:nvPr/>
        </p:nvSpPr>
        <p:spPr>
          <a:xfrm>
            <a:off x="7049363" y="2414110"/>
            <a:ext cx="1280161" cy="224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878156-BA5A-4B4B-B0E7-6435CF980A2B}"/>
              </a:ext>
            </a:extLst>
          </p:cNvPr>
          <p:cNvSpPr/>
          <p:nvPr/>
        </p:nvSpPr>
        <p:spPr>
          <a:xfrm>
            <a:off x="9722743" y="2414110"/>
            <a:ext cx="1280161" cy="224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02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E1F54-182C-4F4D-96E5-CDABA93232BC}"/>
              </a:ext>
            </a:extLst>
          </p:cNvPr>
          <p:cNvSpPr/>
          <p:nvPr/>
        </p:nvSpPr>
        <p:spPr>
          <a:xfrm>
            <a:off x="3218470" y="4641445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4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종류 한번에 학습 후 평가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A30669-275E-4024-9C23-43931CC1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084" y="2905052"/>
            <a:ext cx="4443821" cy="13692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905769-9804-4BF4-B8EC-38D6D768AF59}"/>
              </a:ext>
            </a:extLst>
          </p:cNvPr>
          <p:cNvSpPr/>
          <p:nvPr/>
        </p:nvSpPr>
        <p:spPr>
          <a:xfrm>
            <a:off x="5682343" y="3999976"/>
            <a:ext cx="2207623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8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424410" y="4989348"/>
            <a:ext cx="7343181" cy="142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C012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경우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수가 달라 오류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뒷부분에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추가해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보다 더 많게 하여 재평가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10" panose="02030504000101010101" pitchFamily="18" charset="-127"/>
              <a:ea typeface="-윤고딕310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	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평가에서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반복문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 실행 시 기준점은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csv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파일의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frame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수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평가는 정상적으로 진행되나 값의 변화는 크지 않음</a:t>
            </a:r>
            <a:endParaRPr lang="en-US" altLang="ko-KR" sz="12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29783D-4EE1-4E9A-90B0-FFD32FF0070E}"/>
              </a:ext>
            </a:extLst>
          </p:cNvPr>
          <p:cNvGrpSpPr/>
          <p:nvPr/>
        </p:nvGrpSpPr>
        <p:grpSpPr>
          <a:xfrm>
            <a:off x="1321011" y="2223240"/>
            <a:ext cx="9549978" cy="2502194"/>
            <a:chOff x="838008" y="2223240"/>
            <a:chExt cx="9549978" cy="250219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5E1F54-182C-4F4D-96E5-CDABA93232BC}"/>
                </a:ext>
              </a:extLst>
            </p:cNvPr>
            <p:cNvSpPr/>
            <p:nvPr/>
          </p:nvSpPr>
          <p:spPr>
            <a:xfrm>
              <a:off x="6862061" y="4479213"/>
              <a:ext cx="3525925" cy="246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이상행동 네 종류 평가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&gt;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0B9F488-3162-45D6-892E-9B8C14245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491" b="32803"/>
            <a:stretch/>
          </p:blipFill>
          <p:spPr bwMode="auto">
            <a:xfrm>
              <a:off x="6914544" y="2223240"/>
              <a:ext cx="3420960" cy="21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C09BA25-D34A-4137-854D-6CD74D2D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288" y="2223240"/>
              <a:ext cx="5506490" cy="2160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8F2A406-94F7-40CF-B573-439414D2C3D0}"/>
                </a:ext>
              </a:extLst>
            </p:cNvPr>
            <p:cNvSpPr/>
            <p:nvPr/>
          </p:nvSpPr>
          <p:spPr>
            <a:xfrm>
              <a:off x="838008" y="4479213"/>
              <a:ext cx="57550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</a:t>
              </a:r>
              <a:r>
                <a:rPr lang="en-US" altLang="ko-KR" sz="10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npy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파일 수정 코드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&gt;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771463-A8B1-4662-B7DA-7CDE92A2F6C6}"/>
              </a:ext>
            </a:extLst>
          </p:cNvPr>
          <p:cNvSpPr/>
          <p:nvPr/>
        </p:nvSpPr>
        <p:spPr>
          <a:xfrm>
            <a:off x="8804366" y="3030583"/>
            <a:ext cx="1658983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0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Natural Breaks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이용한 다중분류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3175384" y="5623223"/>
            <a:ext cx="58412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전조행동과 이상행동이 대부분인 실제 영상과 괴리감 존재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5BA390-2C38-4971-90B8-9695B3D18C8F}"/>
              </a:ext>
            </a:extLst>
          </p:cNvPr>
          <p:cNvGrpSpPr/>
          <p:nvPr/>
        </p:nvGrpSpPr>
        <p:grpSpPr>
          <a:xfrm>
            <a:off x="3044353" y="1973046"/>
            <a:ext cx="6103294" cy="3412782"/>
            <a:chOff x="2221744" y="1871172"/>
            <a:chExt cx="6103294" cy="34127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6E0094B-0BB8-40FB-AE94-4337A63C7480}"/>
                </a:ext>
              </a:extLst>
            </p:cNvPr>
            <p:cNvGrpSpPr/>
            <p:nvPr/>
          </p:nvGrpSpPr>
          <p:grpSpPr>
            <a:xfrm>
              <a:off x="2221744" y="1871172"/>
              <a:ext cx="3977291" cy="3412782"/>
              <a:chOff x="3254817" y="1748706"/>
              <a:chExt cx="3977291" cy="341278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46557A4-6C4D-478F-A1E6-1177D1D02EC4}"/>
                  </a:ext>
                </a:extLst>
              </p:cNvPr>
              <p:cNvSpPr/>
              <p:nvPr/>
            </p:nvSpPr>
            <p:spPr>
              <a:xfrm>
                <a:off x="3420882" y="4915267"/>
                <a:ext cx="364516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&lt; frame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번호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예측 값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클러스터링 결과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&gt;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82D1A296-5E0D-4E6F-A1E1-BC9C546088F2}"/>
                  </a:ext>
                </a:extLst>
              </p:cNvPr>
              <p:cNvGrpSpPr/>
              <p:nvPr/>
            </p:nvGrpSpPr>
            <p:grpSpPr>
              <a:xfrm>
                <a:off x="3254817" y="1748706"/>
                <a:ext cx="3977291" cy="3095944"/>
                <a:chOff x="3216202" y="333056"/>
                <a:chExt cx="3977291" cy="3095944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E26AA35-620E-45F5-B9A4-35B3DBFF3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50000"/>
                <a:stretch/>
              </p:blipFill>
              <p:spPr>
                <a:xfrm>
                  <a:off x="3216202" y="333057"/>
                  <a:ext cx="1895475" cy="3095943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3AFAB197-5064-444A-9CB9-B6E3F27F5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0000"/>
                <a:stretch/>
              </p:blipFill>
              <p:spPr>
                <a:xfrm>
                  <a:off x="5298018" y="333056"/>
                  <a:ext cx="1895475" cy="309594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8933877-5501-4941-9908-8E10EB07F849}"/>
                </a:ext>
              </a:extLst>
            </p:cNvPr>
            <p:cNvGrpSpPr/>
            <p:nvPr/>
          </p:nvGrpSpPr>
          <p:grpSpPr>
            <a:xfrm>
              <a:off x="6753413" y="3182246"/>
              <a:ext cx="1571625" cy="994382"/>
              <a:chOff x="7330716" y="3163971"/>
              <a:chExt cx="1571625" cy="99438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5B261B0-BB3E-4B16-BE31-896930521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716" y="3163971"/>
                <a:ext cx="1571625" cy="695325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D46CA1-D0CB-4C60-B598-595627B14228}"/>
                  </a:ext>
                </a:extLst>
              </p:cNvPr>
              <p:cNvSpPr/>
              <p:nvPr/>
            </p:nvSpPr>
            <p:spPr>
              <a:xfrm>
                <a:off x="7330716" y="3912132"/>
                <a:ext cx="15716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&lt; 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분류 별 프레임 수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946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15B0DF-5FBD-40AD-8118-FA90FBBA0F7C}"/>
              </a:ext>
            </a:extLst>
          </p:cNvPr>
          <p:cNvGrpSpPr/>
          <p:nvPr/>
        </p:nvGrpSpPr>
        <p:grpSpPr>
          <a:xfrm>
            <a:off x="2258029" y="2447480"/>
            <a:ext cx="6712959" cy="494818"/>
            <a:chOff x="1011544" y="2215400"/>
            <a:chExt cx="6712959" cy="4948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6905A-6ADD-4DF2-9E83-58388125B874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Skeleton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구조 재분석 및 변형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7C1CD6-CD7C-46A4-AACB-4EA636D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3DDCF6-7DD9-43A6-91D0-91F1685B4F3A}"/>
              </a:ext>
            </a:extLst>
          </p:cNvPr>
          <p:cNvGrpSpPr/>
          <p:nvPr/>
        </p:nvGrpSpPr>
        <p:grpSpPr>
          <a:xfrm>
            <a:off x="2258029" y="3596013"/>
            <a:ext cx="7675941" cy="494818"/>
            <a:chOff x="1011544" y="2215400"/>
            <a:chExt cx="7675941" cy="4948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839EDB-B091-40F0-BBC1-EA71A3A83578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csv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파일 오류 분석 및 파일 재구성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5A40D22-D2C0-4C43-B84A-7A46E5A0C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4744546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Natural Breaks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을 이용한 다중분류 재시도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263</Words>
  <Application>Microsoft Office PowerPoint</Application>
  <PresentationFormat>와이드스크린</PresentationFormat>
  <Paragraphs>51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-윤고딕310</vt:lpstr>
      <vt:lpstr>Arial</vt:lpstr>
      <vt:lpstr>맑은 고딕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김 경수</cp:lastModifiedBy>
  <cp:revision>385</cp:revision>
  <dcterms:created xsi:type="dcterms:W3CDTF">2016-03-30T05:53:39Z</dcterms:created>
  <dcterms:modified xsi:type="dcterms:W3CDTF">2021-10-21T10:30:06Z</dcterms:modified>
  <cp:contentStatus/>
</cp:coreProperties>
</file>