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24" r:id="rId3"/>
    <p:sldId id="329" r:id="rId4"/>
    <p:sldId id="325" r:id="rId5"/>
    <p:sldId id="330" r:id="rId6"/>
    <p:sldId id="326" r:id="rId7"/>
    <p:sldId id="327" r:id="rId8"/>
    <p:sldId id="328" r:id="rId9"/>
    <p:sldId id="298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9" autoAdjust="0"/>
  </p:normalViewPr>
  <p:slideViewPr>
    <p:cSldViewPr snapToGrid="0" showGuides="1">
      <p:cViewPr varScale="1">
        <p:scale>
          <a:sx n="99" d="100"/>
          <a:sy n="99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8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5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5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2021.11.26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7" y="5455871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학습 및 평가 시 사용하는 데이터셋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(csv)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305EED-ACCB-484D-AA90-4FD68409D987}"/>
              </a:ext>
            </a:extLst>
          </p:cNvPr>
          <p:cNvGrpSpPr/>
          <p:nvPr/>
        </p:nvGrpSpPr>
        <p:grpSpPr>
          <a:xfrm>
            <a:off x="2733676" y="2146812"/>
            <a:ext cx="9106031" cy="2494177"/>
            <a:chOff x="1439704" y="2146812"/>
            <a:chExt cx="9106031" cy="24941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4578963" y="2162055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사무실 설정의 주변 온도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3B98AF-ECD1-41A9-8D82-61DBAE56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704" y="2146812"/>
              <a:ext cx="2934977" cy="249417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151E1E-12EC-40AE-963E-D360B0BCE937}"/>
                </a:ext>
              </a:extLst>
            </p:cNvPr>
            <p:cNvSpPr/>
            <p:nvPr/>
          </p:nvSpPr>
          <p:spPr>
            <a:xfrm>
              <a:off x="4578963" y="2528205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주어진 클러스터의 평균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CPU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사용량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B66542-FE52-45AD-AC9E-C69E51DF98DB}"/>
                </a:ext>
              </a:extLst>
            </p:cNvPr>
            <p:cNvSpPr/>
            <p:nvPr/>
          </p:nvSpPr>
          <p:spPr>
            <a:xfrm>
              <a:off x="4578963" y="2897727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서버의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CPU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사용량 데이터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BCBD0E-27C4-490F-8EC3-E14B48B8641B}"/>
                </a:ext>
              </a:extLst>
            </p:cNvPr>
            <p:cNvSpPr/>
            <p:nvPr/>
          </p:nvSpPr>
          <p:spPr>
            <a:xfrm>
              <a:off x="4578963" y="3270789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대형 산업용 기계의 내부 구성 요소에 대한 온도 센서 데이터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C227B0-563E-40F2-ABE1-A050B89B5F13}"/>
                </a:ext>
              </a:extLst>
            </p:cNvPr>
            <p:cNvSpPr/>
            <p:nvPr/>
          </p:nvSpPr>
          <p:spPr>
            <a:xfrm>
              <a:off x="4578963" y="3643851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NYC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택시 승객 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3B0081C-325E-4CB3-92A9-D2D648B50BB1}"/>
                </a:ext>
              </a:extLst>
            </p:cNvPr>
            <p:cNvSpPr/>
            <p:nvPr/>
          </p:nvSpPr>
          <p:spPr>
            <a:xfrm>
              <a:off x="4578963" y="4016303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컴퓨터의 여러 사용자에 대해 키가 유지되는 타이밍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94F605C-038B-48B5-B681-C4DEBCAF85FC}"/>
                </a:ext>
              </a:extLst>
            </p:cNvPr>
            <p:cNvSpPr/>
            <p:nvPr/>
          </p:nvSpPr>
          <p:spPr>
            <a:xfrm>
              <a:off x="4578963" y="4390879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컴퓨터의 여러 사용자에 대한 키 입력 타이밍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83CD7F19-443E-4A80-A1AE-DAEE0B68CE97}"/>
              </a:ext>
            </a:extLst>
          </p:cNvPr>
          <p:cNvSpPr txBox="1"/>
          <p:nvPr/>
        </p:nvSpPr>
        <p:spPr>
          <a:xfrm>
            <a:off x="2109207" y="5939191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훈련에 대한 코드는 이미 정의되어 있고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후 훈련된 모델을 사용해 이상 감지가 가능한 것으로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0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timestamp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이루어져 있고 각 파일마다 주기 및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값이 다름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내부 구조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11E20-9B73-462C-B795-CE061A9F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49" y="2428735"/>
            <a:ext cx="502990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4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학습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학습할 때 모델에서 요구하는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텐서플로어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버전인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1.15.2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실행 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2.6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버전이 필요하다고 오류가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새로운 가상환경을 만들어 확인하기위해 기존데이터로 학습진행</a:t>
            </a:r>
            <a:endParaRPr lang="ko-KR" altLang="ko-KR" sz="1600" dirty="0">
              <a:effectLst/>
              <a:latin typeface="맑은 고딕" panose="020B0503020000020004" pitchFamily="50" charset="-127"/>
              <a:ea typeface="-윤고딕330" panose="02030504000101010101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85312-83CA-43B1-B0B6-FB6F56BE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8" y="2335412"/>
            <a:ext cx="11231033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49DCE3-C929-4267-B93A-5A6F0BED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100" y="3230008"/>
            <a:ext cx="3291799" cy="6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학습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학습이 되는 것은 확인 하였으나 평가가 가능한 코드가 해당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깃허브에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존재하지 않음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 결과를 출력하기 위해 데이터 및 평가 방법을 조사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33B78C-CE61-4116-9341-DD8245E6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68" y="2246233"/>
            <a:ext cx="7830451" cy="17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NAB(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numenta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Anomaly Benchmark)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이용하여 시간대별 이상감지 점수를 계산 후 그래프로 표현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점수의 변화 횟수나 값으로 평가하는 것으로 추정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 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CEF589-F5F6-4C74-A631-0C76B17D2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00"/>
          <a:stretch/>
        </p:blipFill>
        <p:spPr>
          <a:xfrm>
            <a:off x="1474752" y="2175055"/>
            <a:ext cx="4410691" cy="2216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2BE681-3F09-4972-9115-FE305DDEC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84" b="216"/>
          <a:stretch/>
        </p:blipFill>
        <p:spPr>
          <a:xfrm>
            <a:off x="6306557" y="2185327"/>
            <a:ext cx="4410691" cy="2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F1 score,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최고 정확도의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threshold, threshold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따른 정밀도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평균 정밀도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결과의 정확도를 높이기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sort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해준 값인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Augmented detection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결과 또한 출력 추측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9468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C63FC-8489-44BB-86F4-F528285B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49" y="1872920"/>
            <a:ext cx="464884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77137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이상행동 모델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재탐색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Sultani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model, RNN-Time-series model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54215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모델의 데이터셋과 형식을 맞추는 것이 불가능하다 판단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다른 모델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재탐색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구조가 정확히 공개되어 있는 모델이 없어 계속해서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탐색중에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5BC699-6A82-443C-8EE6-37B919E4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9" r="19569" b="31642"/>
          <a:stretch/>
        </p:blipFill>
        <p:spPr>
          <a:xfrm>
            <a:off x="1674516" y="2268452"/>
            <a:ext cx="3938344" cy="2312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64F405-07C8-4443-BA9F-519C8C20F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09"/>
          <a:stretch/>
        </p:blipFill>
        <p:spPr>
          <a:xfrm>
            <a:off x="5843081" y="3000165"/>
            <a:ext cx="4896533" cy="8490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D56C70-B69F-45C2-BE30-7152167660BD}"/>
              </a:ext>
            </a:extLst>
          </p:cNvPr>
          <p:cNvSpPr/>
          <p:nvPr/>
        </p:nvSpPr>
        <p:spPr>
          <a:xfrm>
            <a:off x="3112610" y="466679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Sultani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model,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RNN-Time-series model &gt;</a:t>
            </a:r>
          </a:p>
        </p:txBody>
      </p:sp>
    </p:spTree>
    <p:extLst>
      <p:ext uri="{BB962C8B-B14F-4D97-AF65-F5344CB8AC3E}">
        <p14:creationId xmlns:p14="http://schemas.microsoft.com/office/powerpoint/2010/main" val="6089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추가 탐색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E2ON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데이터셋과 맞춰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후 학습 및 평가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305</Words>
  <Application>Microsoft Office PowerPoint</Application>
  <PresentationFormat>와이드스크린</PresentationFormat>
  <Paragraphs>57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-윤고딕330</vt:lpstr>
      <vt:lpstr>-윤고딕310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지상</cp:lastModifiedBy>
  <cp:revision>428</cp:revision>
  <dcterms:created xsi:type="dcterms:W3CDTF">2016-03-30T05:53:39Z</dcterms:created>
  <dcterms:modified xsi:type="dcterms:W3CDTF">2021-11-25T08:16:52Z</dcterms:modified>
  <cp:contentStatus/>
</cp:coreProperties>
</file>