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328" r:id="rId4"/>
    <p:sldId id="329" r:id="rId5"/>
    <p:sldId id="330" r:id="rId6"/>
    <p:sldId id="331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8" d="100"/>
          <a:sy n="68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3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2021.12.02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통한 검증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MPED-RNN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모델에서의 중간 결과인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이용하여 기존의 훈련 데이터와 유사한 구조로 새로운 훈련 데이터 제작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훈련 데이터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훈련 데이터 제작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537E50-8A59-4439-B5C8-1047B7AD08FE}"/>
              </a:ext>
            </a:extLst>
          </p:cNvPr>
          <p:cNvGrpSpPr/>
          <p:nvPr/>
        </p:nvGrpSpPr>
        <p:grpSpPr>
          <a:xfrm>
            <a:off x="4113684" y="1761476"/>
            <a:ext cx="3964623" cy="3025637"/>
            <a:chOff x="4813617" y="1809115"/>
            <a:chExt cx="4292352" cy="32397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93F3AD-F0E8-4519-B53F-06629688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3617" y="1809115"/>
              <a:ext cx="2564765" cy="323977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AD8E03-79FA-4A96-BEF4-8E2F0774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8144" y="1810385"/>
              <a:ext cx="1647825" cy="323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8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데이터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28906"/>
            <a:ext cx="797358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가지고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코드인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NAB-dataset-preprocessing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이용해 만들어짐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t_unit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readings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파일에서 가져오나 다른 값은 코드를 통해 주어지거나 계산 방식이 존재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 csv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62D95C5-02ED-4166-889E-C2217D216705}"/>
              </a:ext>
            </a:extLst>
          </p:cNvPr>
          <p:cNvGrpSpPr/>
          <p:nvPr/>
        </p:nvGrpSpPr>
        <p:grpSpPr>
          <a:xfrm>
            <a:off x="2290215" y="2101745"/>
            <a:ext cx="7611562" cy="2743200"/>
            <a:chOff x="2364290" y="2057792"/>
            <a:chExt cx="7611562" cy="27432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B00990-8DA9-4B31-B88B-39B93153E881}"/>
                </a:ext>
              </a:extLst>
            </p:cNvPr>
            <p:cNvGrpSpPr/>
            <p:nvPr/>
          </p:nvGrpSpPr>
          <p:grpSpPr>
            <a:xfrm>
              <a:off x="2364290" y="2057792"/>
              <a:ext cx="7611562" cy="2743200"/>
              <a:chOff x="2619377" y="2031536"/>
              <a:chExt cx="7611562" cy="27432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91255A2-3223-4302-9262-4048EAF2D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77" y="2031536"/>
                <a:ext cx="2543175" cy="27432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5E1AE29-5059-47EC-871C-7F0A056DC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639" y="2376326"/>
                <a:ext cx="4813300" cy="204216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3452D3-D048-4490-B595-B1F0AB9F818B}"/>
                </a:ext>
              </a:extLst>
            </p:cNvPr>
            <p:cNvSpPr/>
            <p:nvPr/>
          </p:nvSpPr>
          <p:spPr>
            <a:xfrm>
              <a:off x="2364290" y="3529240"/>
              <a:ext cx="2543175" cy="10568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EFE38F8-C5C8-4373-BE7E-29789BA78341}"/>
                </a:ext>
              </a:extLst>
            </p:cNvPr>
            <p:cNvCxnSpPr>
              <a:cxnSpLocks/>
              <a:stCxn id="7" idx="1"/>
              <a:endCxn id="12" idx="0"/>
            </p:cNvCxnSpPr>
            <p:nvPr/>
          </p:nvCxnSpPr>
          <p:spPr>
            <a:xfrm rot="10800000" flipH="1">
              <a:off x="2364290" y="2402582"/>
              <a:ext cx="5204912" cy="1655072"/>
            </a:xfrm>
            <a:prstGeom prst="bentConnector4">
              <a:avLst>
                <a:gd name="adj1" fmla="val -4392"/>
                <a:gd name="adj2" fmla="val 13251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57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데이터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빨간 점선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idx_anomaly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파란 점선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idx_split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모델의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함수는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idx_anomaly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지표의 최상점과 최하점으로 판단하는 것으로 추정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44945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실행 시 출력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ED2B7A-6B96-4F0D-AC14-B83D785F6DFF}"/>
              </a:ext>
            </a:extLst>
          </p:cNvPr>
          <p:cNvGrpSpPr/>
          <p:nvPr/>
        </p:nvGrpSpPr>
        <p:grpSpPr>
          <a:xfrm>
            <a:off x="1437070" y="2163445"/>
            <a:ext cx="9317860" cy="2531110"/>
            <a:chOff x="1555272" y="2131850"/>
            <a:chExt cx="9317860" cy="253111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B5001D-B22F-44C0-917F-147AC43B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5272" y="2131850"/>
              <a:ext cx="3114675" cy="25311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B74614E-521D-4F83-8A6B-714D413BE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480" y="2580943"/>
              <a:ext cx="6065652" cy="168156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43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317073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train, test, 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비율을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8:1:1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 외의 값은 값을 불러오거나 함수를 이용해 값을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넣어줌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3388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구성에 필요한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일부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124189-7D3A-47BE-82CA-AFF03A25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13" y="2251481"/>
            <a:ext cx="2729566" cy="7836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3F688B-9EA2-4D25-A7FC-10881CC4E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25" y="3120411"/>
            <a:ext cx="3178342" cy="324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6F1156-FD59-4154-A96C-60973E059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531" y="3555611"/>
            <a:ext cx="4600930" cy="10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위한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317073"/>
            <a:ext cx="797358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train, test, 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비율을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8:1:1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다른 모델에서 얻은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만들어 평가하는 과정을 한번에 처리할 수 있도록 시도하는 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83388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npz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구성에 필요한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 일부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BA4D3D-5214-40AB-BEB6-7285BB3A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409" y="1874625"/>
            <a:ext cx="6395181" cy="13094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B269B6-5D77-4AEF-AE7C-CC62B8B89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365" y="3254199"/>
            <a:ext cx="5441269" cy="2462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6A879-673C-4D9C-A4BF-0564F02AC7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09"/>
          <a:stretch/>
        </p:blipFill>
        <p:spPr>
          <a:xfrm>
            <a:off x="3625594" y="3570585"/>
            <a:ext cx="4940804" cy="11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전처리와 학습 및 평가 과정 간략화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진행 후 학습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및 평가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260</Words>
  <Application>Microsoft Office PowerPoint</Application>
  <PresentationFormat>와이드스크린</PresentationFormat>
  <Paragraphs>42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-윤고딕330</vt:lpstr>
      <vt:lpstr>Arial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430</cp:revision>
  <dcterms:created xsi:type="dcterms:W3CDTF">2016-03-30T05:53:39Z</dcterms:created>
  <dcterms:modified xsi:type="dcterms:W3CDTF">2021-12-02T08:06:13Z</dcterms:modified>
  <cp:contentStatus/>
</cp:coreProperties>
</file>