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r9RpFvMZA/Po2k6SLSC0xQAbc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4팀 김경수 이지상 이세림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2021.09.16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데이터셋 평가 출력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582464" y="4839627"/>
            <a:ext cx="9320979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 출력 방식은 roc_auc_score, average_precision_score함수를 사용해 auroc와 aupr을 출력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auroc을 예로 들면 전체 true 중 true로 확인된 값의 비율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원하는 출력 방식과는 거리가 멂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099" y="2385571"/>
            <a:ext cx="8243796" cy="2086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데이터셋 평가 출력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2024389" y="5359026"/>
            <a:ext cx="814321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sklearn.metrics 모듈에 구현되어 있는 accuracy_score와 f1_score 함수 이용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기존에 사용하던 변수 y_true와 y_hat의 타입과 함수와의 충돌로 오류 발생 추정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683" y="2018373"/>
            <a:ext cx="6320633" cy="272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964" y="4917189"/>
            <a:ext cx="9902072" cy="26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데이터셋 평가 출력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465597" y="5160039"/>
            <a:ext cx="9260807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fusion.py파일에 evaluate()함수를 구현해 평가 시도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출력에 대한 값을 넣어주지 않았고 None을 넣어주면 위와 같은 오류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사용하기 위해서는 출력값이 우선적으로 필요하며 그러기 위해선 train으로 거슬러 올라가야 함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510" y="2781915"/>
            <a:ext cx="5486754" cy="132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0626" y="4649908"/>
            <a:ext cx="4610743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0773" y="2847684"/>
            <a:ext cx="5005717" cy="119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데이터셋 평가 출력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611820" y="5160039"/>
            <a:ext cx="8968360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y_hat(predict 결과 참)의 값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1이 넘는 값도 존재하나 대부분 0.5 미만의 값을 가지고 있음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이상행동을 나타낸 것으로 추측중이나 정확히 무엇을 나타내는지는 현재 알아보는 중에 있음</a:t>
            </a:r>
            <a:endParaRPr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497" y="1976552"/>
            <a:ext cx="6855006" cy="290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AI-Hub 데이터셋 평가 출력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1611820" y="5160039"/>
            <a:ext cx="8968360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1이 넘는 값도 존재하나 대부분 0.5 미만의 값을 가지고 있음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AI-Hub dataset, HR-Avenue, HR-ShanghaiTech 모두 동일한 형식의 데이터 출력</a:t>
            </a:r>
            <a:endParaRPr b="1"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1" lang="ko-KR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이상행동을 나타낸 것으로 추측중이나 정확히 무엇을 나타내는지는 현재 알아보는 중에 있음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1142"/>
          <a:stretch/>
        </p:blipFill>
        <p:spPr>
          <a:xfrm>
            <a:off x="2668497" y="2009775"/>
            <a:ext cx="6855006" cy="287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2105629" y="3493591"/>
            <a:ext cx="6712959" cy="494818"/>
            <a:chOff x="1011544" y="2215400"/>
            <a:chExt cx="6712959" cy="494818"/>
          </a:xfrm>
        </p:grpSpPr>
        <p:sp>
          <p:nvSpPr>
            <p:cNvPr id="154" name="Google Shape;154;p7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모델 평가를 위한 변수 타입 조정 혹은 함수 생성</a:t>
              </a:r>
              <a:endParaRPr/>
            </a:p>
          </p:txBody>
        </p:sp>
        <p:pic>
          <p:nvPicPr>
            <p:cNvPr id="155" name="Google Shape;15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7"/>
          <p:cNvGrpSpPr/>
          <p:nvPr/>
        </p:nvGrpSpPr>
        <p:grpSpPr>
          <a:xfrm>
            <a:off x="2105629" y="2666091"/>
            <a:ext cx="6712959" cy="494818"/>
            <a:chOff x="1011544" y="2215400"/>
            <a:chExt cx="6712959" cy="494818"/>
          </a:xfrm>
        </p:grpSpPr>
        <p:sp>
          <p:nvSpPr>
            <p:cNvPr id="157" name="Google Shape;157;p7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predict() 결과 출력되는 값 분석</a:t>
              </a:r>
              <a:endParaRPr/>
            </a:p>
          </p:txBody>
        </p:sp>
        <p:pic>
          <p:nvPicPr>
            <p:cNvPr id="158" name="Google Shape;15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7"/>
          <p:cNvGrpSpPr/>
          <p:nvPr/>
        </p:nvGrpSpPr>
        <p:grpSpPr>
          <a:xfrm>
            <a:off x="2105629" y="4327983"/>
            <a:ext cx="6712959" cy="494818"/>
            <a:chOff x="1011544" y="2215400"/>
            <a:chExt cx="6712959" cy="494818"/>
          </a:xfrm>
        </p:grpSpPr>
        <p:sp>
          <p:nvSpPr>
            <p:cNvPr id="160" name="Google Shape;160;p7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Epoch별 acc와 loss 출력</a:t>
              </a:r>
              <a:endParaRPr b="1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Google Shape;16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참고: Learning Regularity in Skeleton Trajectories for Anomaly Detection in Videos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2016-03-30T05:53:39Z</dcterms:created>
  <dc:creator>HP DEMO HUB</dc:creator>
</cp:coreProperties>
</file>