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0" r:id="rId4"/>
    <p:sldId id="266" r:id="rId5"/>
    <p:sldId id="268" r:id="rId6"/>
    <p:sldId id="267" r:id="rId7"/>
    <p:sldId id="269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2021.07.20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92389" y="1789015"/>
            <a:ext cx="9735969" cy="1060597"/>
            <a:chOff x="1011544" y="4590947"/>
            <a:chExt cx="9735969" cy="1060597"/>
          </a:xfrm>
        </p:grpSpPr>
        <p:sp>
          <p:nvSpPr>
            <p:cNvPr id="119" name="TextBox 118"/>
            <p:cNvSpPr txBox="1"/>
            <p:nvPr/>
          </p:nvSpPr>
          <p:spPr>
            <a:xfrm>
              <a:off x="1803112" y="4697437"/>
              <a:ext cx="8702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두개의 반복적인 인코더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-</a:t>
              </a:r>
              <a:r>
                <a:rPr lang="ko-KR" altLang="en-US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디코더로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구성돼 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LSTMAE(LSTM </a:t>
              </a:r>
              <a:r>
                <a:rPr lang="en-US" altLang="ko-KR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autoencoder</a:t>
              </a:r>
              <a:r>
                <a:rPr lang="en-US" altLang="ko-KR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와 유사</a:t>
              </a:r>
              <a:endPara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4590947"/>
              <a:ext cx="733063" cy="494818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003276" y="5066769"/>
              <a:ext cx="87442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단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, branch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간 메시지 전달 메커니즘을 통해 구성 요소 간의 상호 종속성을 모델링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모든 부분에서 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GRU(Gated Recurrent Unit,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업데이트 게이트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 + 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리셋 게이트</a:t>
              </a:r>
              <a:r>
                <a: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사용</a:t>
              </a:r>
              <a:endParaRPr lang="en-US" altLang="ko-KR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23365" y="3019641"/>
            <a:ext cx="9660103" cy="3217174"/>
            <a:chOff x="1250083" y="3041762"/>
            <a:chExt cx="9660103" cy="321717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b="12167"/>
            <a:stretch/>
          </p:blipFill>
          <p:spPr>
            <a:xfrm>
              <a:off x="1250083" y="3041762"/>
              <a:ext cx="5760317" cy="3217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010400" y="5304829"/>
              <a:ext cx="38997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녹색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local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청색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global branch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흑색 블록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output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자주색 점선</a:t>
              </a:r>
              <a:r>
                <a:rPr lang="en-US" altLang="ko-KR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분기간 교환되는 메시지</a:t>
              </a:r>
              <a:endParaRPr lang="en-US" altLang="ko-KR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012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7119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LSTM Autoencoder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모델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설명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66263" y="1747373"/>
            <a:ext cx="9493867" cy="661380"/>
            <a:chOff x="1011544" y="4590947"/>
            <a:chExt cx="9493867" cy="661380"/>
          </a:xfrm>
        </p:grpSpPr>
        <p:sp>
          <p:nvSpPr>
            <p:cNvPr id="119" name="TextBox 118"/>
            <p:cNvSpPr txBox="1"/>
            <p:nvPr/>
          </p:nvSpPr>
          <p:spPr>
            <a:xfrm>
              <a:off x="1803112" y="4605996"/>
              <a:ext cx="8702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입력 시퀀스가 순차적으로 들어오며</a:t>
              </a:r>
              <a:r>
                <a:rPr lang="en-US" altLang="ko-KR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, </a:t>
              </a:r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마지막 입력 시퀀스가 들어온 후 </a:t>
              </a:r>
              <a:r>
                <a:rPr lang="ko-KR" altLang="en-US" sz="1800" b="1" dirty="0" err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디코더는</a:t>
              </a:r>
              <a:r>
                <a:rPr lang="ko-KR" altLang="en-US" sz="18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30" panose="02030504000101010101" pitchFamily="18" charset="-127"/>
                </a:rPr>
                <a:t> 입력 시퀀스를 재생성 혹은 목표 시퀀스에 대한 예측 출력</a:t>
              </a:r>
              <a:endParaRPr lang="en-US" altLang="ko-KR" sz="18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4590947"/>
              <a:ext cx="733063" cy="494818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0C3D8-E7B9-4D90-9263-2170A7281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843" y="2564131"/>
            <a:ext cx="72580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9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00878" y="1893240"/>
            <a:ext cx="79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https://github.com/RomeroBarata/skeleton_based_anomaly_detection</a:t>
            </a:r>
            <a:endParaRPr lang="en-US" altLang="ko-KR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26" y="1830497"/>
            <a:ext cx="733063" cy="4948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200406-E5F2-4B3D-A686-C79BB0F2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45" y="2547486"/>
            <a:ext cx="7219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7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Windows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65211-B29E-4726-B93C-911FA559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48" y="1699748"/>
            <a:ext cx="7208971" cy="31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FE6AFE-D5E2-44F1-9486-F74FB5514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7"/>
          <a:stretch/>
        </p:blipFill>
        <p:spPr bwMode="auto">
          <a:xfrm>
            <a:off x="4269316" y="4493623"/>
            <a:ext cx="7753350" cy="160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558AA-4D91-4D18-A99C-661C46A2609E}"/>
              </a:ext>
            </a:extLst>
          </p:cNvPr>
          <p:cNvSpPr txBox="1"/>
          <p:nvPr/>
        </p:nvSpPr>
        <p:spPr>
          <a:xfrm>
            <a:off x="2100878" y="6264905"/>
            <a:ext cx="79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 중 강제로 종료되는 현상</a:t>
            </a:r>
          </a:p>
        </p:txBody>
      </p:sp>
    </p:spTree>
    <p:extLst>
      <p:ext uri="{BB962C8B-B14F-4D97-AF65-F5344CB8AC3E}">
        <p14:creationId xmlns:p14="http://schemas.microsoft.com/office/powerpoint/2010/main" val="214297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환경 구축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Linux(Ubuntu)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4CB68-41BA-480D-AF51-62FCF6FC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28" y="1749231"/>
            <a:ext cx="9246343" cy="2159537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1CFAC78-63A8-4D58-8E66-35757C308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19" y="4698558"/>
            <a:ext cx="7763958" cy="1200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E63349-0C7D-42E6-8C38-EE87A305B759}"/>
              </a:ext>
            </a:extLst>
          </p:cNvPr>
          <p:cNvSpPr txBox="1"/>
          <p:nvPr/>
        </p:nvSpPr>
        <p:spPr>
          <a:xfrm>
            <a:off x="2100876" y="3973569"/>
            <a:ext cx="79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glibc</a:t>
            </a:r>
            <a:r>
              <a:rPr lang="en-US" altLang="ko-KR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버전 오류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8B3EB-6924-4F49-A8C8-C907B6852C2F}"/>
              </a:ext>
            </a:extLst>
          </p:cNvPr>
          <p:cNvSpPr txBox="1"/>
          <p:nvPr/>
        </p:nvSpPr>
        <p:spPr>
          <a:xfrm>
            <a:off x="2100876" y="5957559"/>
            <a:ext cx="799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glibc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와 관련된 패키지 설치를 </a:t>
            </a:r>
            <a:r>
              <a:rPr lang="ko-KR" altLang="en-US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스킵</a:t>
            </a:r>
            <a:r>
              <a:rPr lang="ko-KR" altLang="en-US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시 오류</a:t>
            </a:r>
          </a:p>
        </p:txBody>
      </p:sp>
    </p:spTree>
    <p:extLst>
      <p:ext uri="{BB962C8B-B14F-4D97-AF65-F5344CB8AC3E}">
        <p14:creationId xmlns:p14="http://schemas.microsoft.com/office/powerpoint/2010/main" val="33732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448F6E-4B69-484B-A62F-DA1BCA6164D8}"/>
              </a:ext>
            </a:extLst>
          </p:cNvPr>
          <p:cNvGrpSpPr/>
          <p:nvPr/>
        </p:nvGrpSpPr>
        <p:grpSpPr>
          <a:xfrm>
            <a:off x="1716223" y="3376826"/>
            <a:ext cx="6712959" cy="494818"/>
            <a:chOff x="1011544" y="2215400"/>
            <a:chExt cx="6712959" cy="4948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EA9823-B838-40A8-AEA9-789ABAA5243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윈도우 및 리눅스에서 실행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E46BEB-676F-4ABE-AF7E-84E1C0120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889AE0-810E-493D-9DE1-1B558F899056}"/>
              </a:ext>
            </a:extLst>
          </p:cNvPr>
          <p:cNvGrpSpPr/>
          <p:nvPr/>
        </p:nvGrpSpPr>
        <p:grpSpPr>
          <a:xfrm>
            <a:off x="1716223" y="2087885"/>
            <a:ext cx="6712959" cy="494818"/>
            <a:chOff x="1011544" y="2215400"/>
            <a:chExt cx="6712959" cy="494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B3775D-0F0F-4C52-9BE0-7920ADD505F2}"/>
                </a:ext>
              </a:extLst>
            </p:cNvPr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모델의 패키지 업데이트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8D84B9C-8EB3-4018-B276-ED39AE2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010362-4E02-40EE-B8ED-D768AEFFB77F}"/>
              </a:ext>
            </a:extLst>
          </p:cNvPr>
          <p:cNvGrpSpPr/>
          <p:nvPr/>
        </p:nvGrpSpPr>
        <p:grpSpPr>
          <a:xfrm>
            <a:off x="1716223" y="4665766"/>
            <a:ext cx="8185383" cy="494818"/>
            <a:chOff x="1011544" y="2215400"/>
            <a:chExt cx="8185383" cy="4948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A73A99-3C41-456F-9639-D383B245D783}"/>
                </a:ext>
              </a:extLst>
            </p:cNvPr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서버를 사용하여 제공받은 데이터셋을 가지고 학습 후 결과 확인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E1FFBC-35BE-43B4-B525-570E65F4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788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184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-윤고딕310</vt:lpstr>
      <vt:lpstr>Arial</vt:lpstr>
      <vt:lpstr>-윤고딕330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이세림</cp:lastModifiedBy>
  <cp:revision>138</cp:revision>
  <dcterms:created xsi:type="dcterms:W3CDTF">2016-03-30T05:53:39Z</dcterms:created>
  <dcterms:modified xsi:type="dcterms:W3CDTF">2021-07-20T07:30:43Z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