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77" r:id="rId3"/>
    <p:sldId id="276" r:id="rId4"/>
    <p:sldId id="265" r:id="rId5"/>
    <p:sldId id="274" r:id="rId6"/>
    <p:sldId id="278" r:id="rId7"/>
    <p:sldId id="269" r:id="rId8"/>
    <p:sldId id="263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F9F9F9"/>
    <a:srgbClr val="EAEA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20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B4A3E-B545-4DBF-A530-B48F8A49816F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C66B2-766B-4F93-BD9A-AF905D8D7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7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팀 김경수 이지상 이세림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6979B-F8F8-45F3-8A56-EDD590E07448}"/>
              </a:ext>
            </a:extLst>
          </p:cNvPr>
          <p:cNvSpPr/>
          <p:nvPr/>
        </p:nvSpPr>
        <p:spPr>
          <a:xfrm>
            <a:off x="5630167" y="6294100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2021.08.03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학습데이터 </a:t>
            </a:r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전처리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16EBFB8D-0E92-4E5D-A359-41A13D6FB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200" y="2519362"/>
            <a:ext cx="4400550" cy="2609850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C2C5AE2D-C6AB-479E-A020-07ED9AFC1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67" y="2314575"/>
            <a:ext cx="57531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4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학습데이터 </a:t>
            </a:r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전처리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48EF112-0394-46D5-B42C-68B1840E0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429" y="1321867"/>
            <a:ext cx="5336095" cy="48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8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학습데이터 </a:t>
            </a:r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전처리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8B125FBE-BBDA-4575-9CE6-DFEAA8CA8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334" y="3033281"/>
            <a:ext cx="2529558" cy="1650492"/>
          </a:xfrm>
          <a:prstGeom prst="rect">
            <a:avLst/>
          </a:prstGeom>
        </p:spPr>
      </p:pic>
      <p:pic>
        <p:nvPicPr>
          <p:cNvPr id="18" name="그림 17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ADC1A316-2D5C-4F4D-8A77-CDFE43654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86" y="2430248"/>
            <a:ext cx="2849541" cy="2994657"/>
          </a:xfrm>
          <a:prstGeom prst="rect">
            <a:avLst/>
          </a:prstGeom>
        </p:spPr>
      </p:pic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D21F301B-4191-46BE-A444-717A1B766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400" y="2324894"/>
            <a:ext cx="4060825" cy="2888706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2E89EEC-2CD9-474E-9ADA-F6A5CA4A02A0}"/>
              </a:ext>
            </a:extLst>
          </p:cNvPr>
          <p:cNvSpPr/>
          <p:nvPr/>
        </p:nvSpPr>
        <p:spPr>
          <a:xfrm>
            <a:off x="3323379" y="3538754"/>
            <a:ext cx="626321" cy="639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7DF633B-EB21-45E5-AD49-62E8C724005E}"/>
              </a:ext>
            </a:extLst>
          </p:cNvPr>
          <p:cNvSpPr/>
          <p:nvPr/>
        </p:nvSpPr>
        <p:spPr>
          <a:xfrm>
            <a:off x="6761797" y="3492500"/>
            <a:ext cx="626321" cy="639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12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2" y="169333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UCF-Crime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셋 학습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F6AA2EC-B65D-4619-BC4A-B6C5E8749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82" y="2685994"/>
            <a:ext cx="10787835" cy="180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3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2" y="169333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UCF-Crime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셋 학습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C8CA339-95F6-447C-AC5A-4346409AA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374" y="1745465"/>
            <a:ext cx="2114550" cy="4619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941091-EC69-461D-A786-62FE7AAD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71" y="1964356"/>
            <a:ext cx="2114550" cy="4181847"/>
          </a:xfrm>
          <a:prstGeom prst="rect">
            <a:avLst/>
          </a:prstGeom>
        </p:spPr>
      </p:pic>
      <p:pic>
        <p:nvPicPr>
          <p:cNvPr id="3" name="그림 2" descr="키보드이(가) 표시된 사진&#10;&#10;자동 생성된 설명">
            <a:extLst>
              <a:ext uri="{FF2B5EF4-FFF2-40B4-BE49-F238E27FC236}">
                <a16:creationId xmlns:a16="http://schemas.microsoft.com/office/drawing/2014/main" id="{EBD94D80-DA85-41E9-9D84-CCDDE2B84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160" y="3298039"/>
            <a:ext cx="39814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0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06590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계획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5889AE0-810E-493D-9DE1-1B558F899056}"/>
              </a:ext>
            </a:extLst>
          </p:cNvPr>
          <p:cNvGrpSpPr/>
          <p:nvPr/>
        </p:nvGrpSpPr>
        <p:grpSpPr>
          <a:xfrm>
            <a:off x="1716223" y="2705629"/>
            <a:ext cx="6712959" cy="494818"/>
            <a:chOff x="1011544" y="2215400"/>
            <a:chExt cx="6712959" cy="49481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B3775D-0F0F-4C52-9BE0-7920ADD505F2}"/>
                </a:ext>
              </a:extLst>
            </p:cNvPr>
            <p:cNvSpPr txBox="1"/>
            <p:nvPr/>
          </p:nvSpPr>
          <p:spPr>
            <a:xfrm>
              <a:off x="1639161" y="2266200"/>
              <a:ext cx="6085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UCF-Crime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평가 후 결과 분석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8D84B9C-8EB3-4018-B276-ED39AE288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010362-4E02-40EE-B8ED-D768AEFFB77F}"/>
              </a:ext>
            </a:extLst>
          </p:cNvPr>
          <p:cNvGrpSpPr/>
          <p:nvPr/>
        </p:nvGrpSpPr>
        <p:grpSpPr>
          <a:xfrm>
            <a:off x="1716223" y="3854162"/>
            <a:ext cx="8185383" cy="494818"/>
            <a:chOff x="1011544" y="2215400"/>
            <a:chExt cx="8185383" cy="4948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A73A99-3C41-456F-9639-D383B245D783}"/>
                </a:ext>
              </a:extLst>
            </p:cNvPr>
            <p:cNvSpPr txBox="1"/>
            <p:nvPr/>
          </p:nvSpPr>
          <p:spPr>
            <a:xfrm>
              <a:off x="1639161" y="2266200"/>
              <a:ext cx="75577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NIA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데이터셋 학습 후 결과 분석</a:t>
              </a: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6E1FFBC-35BE-43B4-B525-570E65F40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788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9334" y="6442444"/>
            <a:ext cx="52517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참고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Learning Regularity in Skeleton Trajectories for Anomaly Detection in Videos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64</Words>
  <Application>Microsoft Office PowerPoint</Application>
  <PresentationFormat>와이드스크린</PresentationFormat>
  <Paragraphs>21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-윤고딕310</vt:lpstr>
      <vt:lpstr>-윤고딕330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김 경수</cp:lastModifiedBy>
  <cp:revision>152</cp:revision>
  <dcterms:created xsi:type="dcterms:W3CDTF">2016-03-30T05:53:39Z</dcterms:created>
  <dcterms:modified xsi:type="dcterms:W3CDTF">2021-08-03T09:31:10Z</dcterms:modified>
  <cp:contentStatus/>
</cp:coreProperties>
</file>