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CVnbRsiTPjZXyPikQsSTPFFyu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UCF-Crime dataset 평가를 위해 npy파일 제작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각 test 데이터만큼 npy파일을 만들었으며, 그 개수는 각각 15, 15, 15, 30개</a:t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기존에는 1로 채웠던 것을 frame마다 Person의 유무에 따라 1과 0으로 구성된 npy파일 제작</a:t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기존 실수 표현으로 만들었던 csv파일을 지수 표현식으로 바꿔 오류 수정</a:t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가중치와 csv파일, npy파일을 가지고 UCF-Crime 데이터셋을 평가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AUROC와 AUPR의 수치가 너무 높게 나와 자세한 분석과 재평가가 필요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ROC 그래프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AUROC(=AUC): ROC 커브의 아래 넓이, 값이 클수록 성능이 좋음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AUROC와 AUPR은 관점에 따른 성능 평가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AUROC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성능을 참 양수 비율과 거짓 양수 예측률의 상대적 측정값으로 정의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값이 클수록 더 완벽하며, 참과 거짓을 구분할 수 없는 경우 0.5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AUPR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/>
              <a:t>모형의 정확도와 정확도를 얼마나 정확하게 예측하는지 나타내는 나타내는 상대적 측정값으로 정의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모형이 충돌을 예측한 후 이를 수정하는 데 대한 보상을 모델에게 제공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AUROC보다 더 까다로운 측정치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ko-K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AUROC보다 AUPR을 우선시</a:t>
            </a:r>
            <a:endParaRPr/>
          </a:p>
        </p:txBody>
      </p:sp>
      <p:sp>
        <p:nvSpPr>
          <p:cNvPr id="135" name="Google Shape;13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Mask 제작을 사람의 유무에서 이상행동에 따른 것으로 수정할 필요가 보임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AI_Hub 데이터는 사람마다 스켈레톤 데이터가 따로 나와있고 이상행동 프레임을 구분할 수 있어 더 원활한 학습 진행 가능</a:t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/>
              <a:t>이중분류만 할 수 있는 MPED-RNN을 고쳐 다중분류가 가능하도록 코드 수정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/>
              <a:t>AI-HUB 데이터셋 구조 파악 후 해당 데이터셋을 csv파일로 변환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lang="ko-KR"/>
              <a:t>AI-HUB 데이터셋 학습 최종 목표</a:t>
            </a:r>
            <a:endParaRPr/>
          </a:p>
        </p:txBody>
      </p:sp>
      <p:sp>
        <p:nvSpPr>
          <p:cNvPr id="159" name="Google Shape;15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4팀 김경수 이지상 이세림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2021.08.10</a:t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frame_level_masks 제작</a:t>
            </a:r>
            <a:endParaRPr/>
          </a:p>
        </p:txBody>
      </p:sp>
      <p:pic>
        <p:nvPicPr>
          <p:cNvPr descr="텍스트이(가) 표시된 사진&#10;&#10;자동 생성된 설명"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1533" y="2146812"/>
            <a:ext cx="2343040" cy="385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7714127" y="2698372"/>
            <a:ext cx="28377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01_01~15.npy (15개)</a:t>
            </a:r>
            <a:endParaRPr b="1"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714127" y="3589699"/>
            <a:ext cx="28377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01_01~15.npy (15개)</a:t>
            </a:r>
            <a:endParaRPr b="1"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714127" y="4481026"/>
            <a:ext cx="28377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01_01~15.npy (15개)</a:t>
            </a:r>
            <a:endParaRPr b="1"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7714127" y="5372353"/>
            <a:ext cx="28377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01_01~30.npy (30개)</a:t>
            </a:r>
            <a:endParaRPr b="1"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143" y="1962659"/>
            <a:ext cx="2027161" cy="412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1330629" y="1948145"/>
            <a:ext cx="2027161" cy="4121599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138213" y="2774573"/>
            <a:ext cx="2027161" cy="32391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p2"/>
          <p:cNvCxnSpPr>
            <a:stCxn id="107" idx="1"/>
            <a:endCxn id="106" idx="3"/>
          </p:cNvCxnSpPr>
          <p:nvPr/>
        </p:nvCxnSpPr>
        <p:spPr>
          <a:xfrm flipH="1">
            <a:off x="3357713" y="2936528"/>
            <a:ext cx="1780500" cy="1072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frame_level_masks 제작</a:t>
            </a:r>
            <a:endParaRPr/>
          </a:p>
        </p:txBody>
      </p:sp>
      <p:pic>
        <p:nvPicPr>
          <p:cNvPr descr="키보드이(가) 표시된 사진&#10;&#10;자동 생성된 설명"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715" y="3063649"/>
            <a:ext cx="39814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7085" y="1706335"/>
            <a:ext cx="50292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5133973" y="3481614"/>
            <a:ext cx="819146" cy="6785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csv파일 수정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686427" y="3791857"/>
            <a:ext cx="819146" cy="6785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낱말맞추기게임이(가) 표시된 사진&#10;&#10;자동 생성된 설명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11935" t="0"/>
          <a:stretch/>
        </p:blipFill>
        <p:spPr>
          <a:xfrm>
            <a:off x="811657" y="3003171"/>
            <a:ext cx="4273265" cy="22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576464" y="2113317"/>
            <a:ext cx="110390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ValueError: Input contains NaN, infinity or a value too large for dtype('float32’). 수정</a:t>
            </a:r>
            <a:endParaRPr/>
          </a:p>
        </p:txBody>
      </p:sp>
      <p:pic>
        <p:nvPicPr>
          <p:cNvPr descr="테이블이(가) 표시된 사진&#10;&#10;자동 생성된 설명" id="131" name="Google Shape;131;p4"/>
          <p:cNvPicPr preferRelativeResize="0"/>
          <p:nvPr/>
        </p:nvPicPr>
        <p:blipFill rotWithShape="1">
          <a:blip r:embed="rId4">
            <a:alphaModFix/>
          </a:blip>
          <a:srcRect b="10098" l="0" r="0" t="0"/>
          <a:stretch/>
        </p:blipFill>
        <p:spPr>
          <a:xfrm>
            <a:off x="6893442" y="2987791"/>
            <a:ext cx="4486901" cy="228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UCF-Crime 데이터 셋 평가</a:t>
            </a:r>
            <a:endParaRPr/>
          </a:p>
        </p:txBody>
      </p:sp>
      <p:pic>
        <p:nvPicPr>
          <p:cNvPr descr="텍스트이(가) 표시된 사진&#10;&#10;자동 생성된 설명"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687" y="1839434"/>
            <a:ext cx="1972600" cy="4309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1481" l="0" r="0" t="0"/>
          <a:stretch/>
        </p:blipFill>
        <p:spPr>
          <a:xfrm>
            <a:off x="4881670" y="1963942"/>
            <a:ext cx="2027161" cy="4060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142" name="Google Shape;1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33676" y="3337336"/>
            <a:ext cx="2027161" cy="13226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7027306" y="3654919"/>
            <a:ext cx="819146" cy="6785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5231" y="2757289"/>
            <a:ext cx="3513082" cy="2395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304801" y="711797"/>
            <a:ext cx="485775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frame_level_masks 재수정</a:t>
            </a:r>
            <a:endParaRPr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1481" l="0" r="0" t="0"/>
          <a:stretch/>
        </p:blipFill>
        <p:spPr>
          <a:xfrm>
            <a:off x="2011421" y="2047317"/>
            <a:ext cx="2027161" cy="4060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/>
          <p:nvPr/>
        </p:nvSpPr>
        <p:spPr>
          <a:xfrm>
            <a:off x="4825321" y="3738292"/>
            <a:ext cx="819146" cy="67854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6402390" y="3723623"/>
            <a:ext cx="43513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사람의 유무로 mask 제작</a:t>
            </a:r>
            <a:endParaRPr b="1"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--&gt;  이상행동에 따른 mask 제작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>
            <a:off x="1806072" y="3570181"/>
            <a:ext cx="6712959" cy="494818"/>
            <a:chOff x="1011544" y="2215400"/>
            <a:chExt cx="6712959" cy="494818"/>
          </a:xfrm>
        </p:grpSpPr>
        <p:sp>
          <p:nvSpPr>
            <p:cNvPr id="165" name="Google Shape;165;p7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AI-HUB 데이터셋 구조 파악 및 csv파일 변환</a:t>
              </a:r>
              <a:endParaRPr/>
            </a:p>
          </p:txBody>
        </p:sp>
        <p:pic>
          <p:nvPicPr>
            <p:cNvPr id="166" name="Google Shape;16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7"/>
          <p:cNvGrpSpPr/>
          <p:nvPr/>
        </p:nvGrpSpPr>
        <p:grpSpPr>
          <a:xfrm>
            <a:off x="1806072" y="4718714"/>
            <a:ext cx="8185383" cy="494818"/>
            <a:chOff x="1011544" y="2215400"/>
            <a:chExt cx="8185383" cy="494818"/>
          </a:xfrm>
        </p:grpSpPr>
        <p:sp>
          <p:nvSpPr>
            <p:cNvPr id="168" name="Google Shape;168;p7"/>
            <p:cNvSpPr txBox="1"/>
            <p:nvPr/>
          </p:nvSpPr>
          <p:spPr>
            <a:xfrm>
              <a:off x="1639161" y="2266200"/>
              <a:ext cx="755776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AI-HUB 데이터셋 학습</a:t>
              </a:r>
              <a:endParaRPr/>
            </a:p>
          </p:txBody>
        </p:sp>
        <p:pic>
          <p:nvPicPr>
            <p:cNvPr id="169" name="Google Shape;16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7"/>
          <p:cNvGrpSpPr/>
          <p:nvPr/>
        </p:nvGrpSpPr>
        <p:grpSpPr>
          <a:xfrm>
            <a:off x="1806072" y="2377740"/>
            <a:ext cx="6712959" cy="494818"/>
            <a:chOff x="1011544" y="2215400"/>
            <a:chExt cx="6712959" cy="494818"/>
          </a:xfrm>
        </p:grpSpPr>
        <p:sp>
          <p:nvSpPr>
            <p:cNvPr id="171" name="Google Shape;171;p7"/>
            <p:cNvSpPr txBox="1"/>
            <p:nvPr/>
          </p:nvSpPr>
          <p:spPr>
            <a:xfrm>
              <a:off x="1639161" y="2266200"/>
              <a:ext cx="608534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다중 분류를 위한 코드 수정</a:t>
              </a:r>
              <a:endParaRPr/>
            </a:p>
          </p:txBody>
        </p:sp>
        <p:pic>
          <p:nvPicPr>
            <p:cNvPr id="172" name="Google Shape;172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PLASS-NIA 인공지능학습데이터구축사업(2021)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MPED-RNN 모델</a:t>
            </a: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169334" y="6442444"/>
            <a:ext cx="525175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참고: Learning Regularity in Skeleton Trajectories for Anomaly Detection in Videos</a:t>
            </a:r>
            <a:endParaRPr sz="1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2016-03-30T05:53:39Z</dcterms:created>
  <dc:creator>HP DEMO HUB</dc:creator>
</cp:coreProperties>
</file>