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69" r:id="rId11"/>
    <p:sldId id="263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70" d="100"/>
          <a:sy n="70" d="100"/>
        </p:scale>
        <p:origin x="4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6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Ai-hub dataset</a:t>
            </a:r>
            <a:r>
              <a:rPr lang="ko-KR" altLang="en-US" dirty="0"/>
              <a:t>의 파일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파일 </a:t>
            </a:r>
            <a:r>
              <a:rPr lang="en-US" altLang="ko-KR" dirty="0"/>
              <a:t>+ mp4</a:t>
            </a:r>
            <a:r>
              <a:rPr lang="ko-KR" altLang="en-US" dirty="0"/>
              <a:t>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3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파일의 구조는 </a:t>
            </a:r>
            <a:r>
              <a:rPr lang="en-US" altLang="ko-KR" dirty="0"/>
              <a:t>mp4</a:t>
            </a:r>
            <a:r>
              <a:rPr lang="ko-KR" altLang="en-US" dirty="0"/>
              <a:t>파일에 대한 내용의 정보가 있으며</a:t>
            </a:r>
            <a:r>
              <a:rPr lang="en-US" altLang="ko-KR" dirty="0"/>
              <a:t>, </a:t>
            </a:r>
            <a:r>
              <a:rPr lang="ko-KR" altLang="en-US" dirty="0"/>
              <a:t>그 중 사람의 이상행동 </a:t>
            </a:r>
            <a:r>
              <a:rPr lang="en-US" altLang="ko-KR" dirty="0"/>
              <a:t>frame</a:t>
            </a:r>
            <a:r>
              <a:rPr lang="ko-KR" altLang="en-US" dirty="0"/>
              <a:t>과 행동의 종류도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Frame_level_masks</a:t>
            </a:r>
            <a:r>
              <a:rPr lang="en-US" altLang="ko-KR" dirty="0"/>
              <a:t> </a:t>
            </a:r>
            <a:r>
              <a:rPr lang="ko-KR" altLang="en-US" dirty="0"/>
              <a:t>제작을 위해 </a:t>
            </a:r>
            <a:r>
              <a:rPr lang="en-US" altLang="ko-KR" dirty="0"/>
              <a:t>xml</a:t>
            </a:r>
            <a:r>
              <a:rPr lang="ko-KR" altLang="en-US" dirty="0"/>
              <a:t>파일에서 제공하는 </a:t>
            </a:r>
            <a:r>
              <a:rPr lang="en-US" altLang="ko-KR" dirty="0" err="1"/>
              <a:t>starttime</a:t>
            </a:r>
            <a:r>
              <a:rPr lang="ko-KR" altLang="en-US" dirty="0"/>
              <a:t>과 </a:t>
            </a:r>
            <a:r>
              <a:rPr lang="en-US" altLang="ko-KR" dirty="0"/>
              <a:t>duration</a:t>
            </a:r>
            <a:r>
              <a:rPr lang="ko-KR" altLang="en-US" dirty="0"/>
              <a:t>을 가지고 </a:t>
            </a:r>
            <a:r>
              <a:rPr lang="en-US" altLang="ko-KR" dirty="0"/>
              <a:t>masking </a:t>
            </a:r>
            <a:r>
              <a:rPr lang="ko-KR" altLang="en-US" dirty="0"/>
              <a:t>할 수 있는 전처리기 제작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7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AI-Hub dataset</a:t>
            </a:r>
            <a:r>
              <a:rPr lang="ko-KR" altLang="en-US" dirty="0"/>
              <a:t>의 각 영상마다 </a:t>
            </a:r>
            <a:r>
              <a:rPr lang="en-US" altLang="ko-KR" dirty="0"/>
              <a:t>json</a:t>
            </a:r>
            <a:r>
              <a:rPr lang="ko-KR" altLang="en-US" dirty="0"/>
              <a:t>파일이 존재하며 이 </a:t>
            </a:r>
            <a:r>
              <a:rPr lang="en-US" altLang="ko-KR" dirty="0"/>
              <a:t>json</a:t>
            </a:r>
            <a:r>
              <a:rPr lang="ko-KR" altLang="en-US" dirty="0"/>
              <a:t>파일을 이용해 </a:t>
            </a:r>
            <a:r>
              <a:rPr lang="en-US" altLang="ko-KR" dirty="0"/>
              <a:t>csv</a:t>
            </a:r>
            <a:r>
              <a:rPr lang="ko-KR" altLang="en-US" dirty="0"/>
              <a:t>파일을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4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파일의 </a:t>
            </a:r>
            <a:r>
              <a:rPr lang="en-US" altLang="ko-KR" dirty="0" err="1"/>
              <a:t>keypoints</a:t>
            </a:r>
            <a:r>
              <a:rPr lang="ko-KR" altLang="en-US" dirty="0"/>
              <a:t>와 </a:t>
            </a:r>
            <a:r>
              <a:rPr lang="en-US" altLang="ko-KR" dirty="0"/>
              <a:t>person</a:t>
            </a:r>
            <a:r>
              <a:rPr lang="ko-KR" altLang="en-US" dirty="0"/>
              <a:t>의 수에 따라 각 파일마다 </a:t>
            </a:r>
            <a:r>
              <a:rPr lang="en-US" altLang="ko-KR" dirty="0"/>
              <a:t>csv</a:t>
            </a:r>
            <a:r>
              <a:rPr lang="ko-KR" altLang="en-US" dirty="0"/>
              <a:t>파일을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코드에서 사람의 수에 따라 파일을 만들 수 있도록 코드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오류가 나는 파일들을 골라내 </a:t>
            </a:r>
            <a:r>
              <a:rPr lang="en-US" altLang="ko-KR" dirty="0"/>
              <a:t>assault, fight, burglary, vandalism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항목의 </a:t>
            </a:r>
            <a:r>
              <a:rPr lang="en-US" altLang="ko-KR" dirty="0"/>
              <a:t>21</a:t>
            </a:r>
            <a:r>
              <a:rPr lang="ko-KR" altLang="en-US" dirty="0"/>
              <a:t>개 영상을 </a:t>
            </a:r>
            <a:r>
              <a:rPr lang="en-US" altLang="ko-KR" dirty="0"/>
              <a:t>3:1</a:t>
            </a:r>
            <a:r>
              <a:rPr lang="ko-KR" altLang="en-US" dirty="0"/>
              <a:t>로 나누어 </a:t>
            </a:r>
            <a:r>
              <a:rPr lang="en-US" altLang="ko-KR" dirty="0"/>
              <a:t>16</a:t>
            </a:r>
            <a:r>
              <a:rPr lang="ko-KR" altLang="en-US" dirty="0"/>
              <a:t>개 영상으로 학습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6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가중치의 </a:t>
            </a:r>
            <a:r>
              <a:rPr lang="en-US" altLang="ko-KR" dirty="0"/>
              <a:t>layer</a:t>
            </a:r>
            <a:r>
              <a:rPr lang="ko-KR" altLang="en-US" dirty="0"/>
              <a:t>와 모델의 </a:t>
            </a:r>
            <a:r>
              <a:rPr lang="en-US" altLang="ko-KR" dirty="0"/>
              <a:t>layer</a:t>
            </a:r>
            <a:r>
              <a:rPr lang="ko-KR" altLang="en-US" dirty="0"/>
              <a:t>가 맞지 않다는 오류가 생김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고해상도가 문제라 생각해 </a:t>
            </a:r>
            <a:r>
              <a:rPr lang="en-US" altLang="ko-KR" dirty="0"/>
              <a:t>csv</a:t>
            </a:r>
            <a:r>
              <a:rPr lang="ko-KR" altLang="en-US" dirty="0"/>
              <a:t>의 모든 </a:t>
            </a:r>
            <a:r>
              <a:rPr lang="en-US" altLang="ko-KR" dirty="0" err="1"/>
              <a:t>keypoint</a:t>
            </a:r>
            <a:r>
              <a:rPr lang="ko-KR" altLang="en-US" dirty="0"/>
              <a:t>값을 </a:t>
            </a:r>
            <a:r>
              <a:rPr lang="en-US" altLang="ko-KR" dirty="0"/>
              <a:t>10</a:t>
            </a:r>
            <a:r>
              <a:rPr lang="ko-KR" altLang="en-US" dirty="0"/>
              <a:t>으로 나눠 해상도를 기존의 크기에서 </a:t>
            </a:r>
            <a:r>
              <a:rPr lang="en-US" altLang="ko-KR" dirty="0"/>
              <a:t>10% </a:t>
            </a:r>
            <a:r>
              <a:rPr lang="ko-KR" altLang="en-US" dirty="0"/>
              <a:t>줄여 시도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재학습</a:t>
            </a:r>
            <a:r>
              <a:rPr lang="ko-KR" altLang="en-US" dirty="0"/>
              <a:t> 했으나 같은 오류 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4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UCF-Crime</a:t>
            </a:r>
            <a:r>
              <a:rPr lang="ko-KR" altLang="en-US" dirty="0"/>
              <a:t> 데이터셋과 </a:t>
            </a:r>
            <a:r>
              <a:rPr lang="en-US" altLang="ko-KR" dirty="0"/>
              <a:t>AI-Hub </a:t>
            </a:r>
            <a:r>
              <a:rPr lang="ko-KR" altLang="en-US" dirty="0"/>
              <a:t>데이터셋을 비교했을 때 </a:t>
            </a:r>
            <a:r>
              <a:rPr lang="en-US" altLang="ko-KR" dirty="0"/>
              <a:t>UCF-Crime</a:t>
            </a:r>
            <a:r>
              <a:rPr lang="ko-KR" altLang="en-US" dirty="0"/>
              <a:t>보다 </a:t>
            </a:r>
            <a:r>
              <a:rPr lang="en-US" altLang="ko-KR" dirty="0"/>
              <a:t>5</a:t>
            </a:r>
            <a:r>
              <a:rPr lang="ko-KR" altLang="en-US" dirty="0"/>
              <a:t>배 이상의 </a:t>
            </a:r>
            <a:r>
              <a:rPr lang="en-US" altLang="ko-KR" dirty="0"/>
              <a:t>csv</a:t>
            </a:r>
            <a:r>
              <a:rPr lang="ko-KR" altLang="en-US" dirty="0"/>
              <a:t>파일이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AI-Hub</a:t>
            </a:r>
            <a:r>
              <a:rPr lang="ko-KR" altLang="en-US" dirty="0"/>
              <a:t>의 </a:t>
            </a:r>
            <a:r>
              <a:rPr lang="en-US" altLang="ko-KR" dirty="0"/>
              <a:t>csv</a:t>
            </a:r>
            <a:r>
              <a:rPr lang="ko-KR" altLang="en-US" dirty="0"/>
              <a:t>파일 중 행이 </a:t>
            </a:r>
            <a:r>
              <a:rPr lang="en-US" altLang="ko-KR" dirty="0"/>
              <a:t>2000</a:t>
            </a:r>
            <a:r>
              <a:rPr lang="ko-KR" altLang="en-US" dirty="0"/>
              <a:t>개가 넘는 파일은 행을 </a:t>
            </a:r>
            <a:r>
              <a:rPr lang="en-US" altLang="ko-KR" dirty="0"/>
              <a:t>2000</a:t>
            </a:r>
            <a:r>
              <a:rPr lang="ko-KR" altLang="en-US" dirty="0"/>
              <a:t>개씩 나누어 다시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현재까지 동일한 오류 발생</a:t>
            </a:r>
            <a:r>
              <a:rPr lang="en-US" altLang="ko-KR" dirty="0"/>
              <a:t>, </a:t>
            </a:r>
            <a:r>
              <a:rPr lang="ko-KR" altLang="en-US" dirty="0"/>
              <a:t>모든 코드 새롭게 </a:t>
            </a:r>
            <a:r>
              <a:rPr lang="en-US" altLang="ko-KR" dirty="0"/>
              <a:t>upload</a:t>
            </a:r>
            <a:r>
              <a:rPr lang="ko-KR" altLang="en-US"/>
              <a:t>했으나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1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0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2021.08.24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1953229" y="4202974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결과 출력 방식 변경을 위한 코드 분석 및 변경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0D78ED-60B1-4D61-9215-C99BFB145EE7}"/>
              </a:ext>
            </a:extLst>
          </p:cNvPr>
          <p:cNvGrpSpPr/>
          <p:nvPr/>
        </p:nvGrpSpPr>
        <p:grpSpPr>
          <a:xfrm>
            <a:off x="1953229" y="3010533"/>
            <a:ext cx="6712959" cy="494818"/>
            <a:chOff x="1011544" y="2215400"/>
            <a:chExt cx="6712959" cy="4948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5652D-91DE-4457-96B4-4E26FD23706A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AI-Hub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학습 시 생기는 오류 수정 및 </a:t>
              </a:r>
              <a:r>
                <a:rPr lang="ko-KR" altLang="en-US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재학습</a:t>
              </a:r>
              <a:endPara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65BB012-2842-4278-9492-14E59133D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8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27AD0-3CB5-4E84-8526-63B56BC18487}"/>
              </a:ext>
            </a:extLst>
          </p:cNvPr>
          <p:cNvSpPr txBox="1"/>
          <p:nvPr/>
        </p:nvSpPr>
        <p:spPr>
          <a:xfrm>
            <a:off x="2864668" y="2342815"/>
            <a:ext cx="152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xml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9F54F3D-FDB3-44DA-9176-15520903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22" y="2866868"/>
            <a:ext cx="3897105" cy="216648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356DB60-520B-4ACD-986A-55D22DAEA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92"/>
          <a:stretch/>
        </p:blipFill>
        <p:spPr>
          <a:xfrm>
            <a:off x="1757969" y="2866869"/>
            <a:ext cx="3742107" cy="21664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9A0A93-D204-4972-8ED2-27D8D081ABC5}"/>
              </a:ext>
            </a:extLst>
          </p:cNvPr>
          <p:cNvSpPr txBox="1"/>
          <p:nvPr/>
        </p:nvSpPr>
        <p:spPr>
          <a:xfrm>
            <a:off x="7798620" y="2342815"/>
            <a:ext cx="152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mp4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370200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xml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1E9CA2-DA6C-41C3-8A3B-7B3FF1C0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93" y="2219324"/>
            <a:ext cx="3181646" cy="3676941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6395CBE-26E5-45E2-A3D1-2792B76FA433}"/>
              </a:ext>
            </a:extLst>
          </p:cNvPr>
          <p:cNvGrpSpPr/>
          <p:nvPr/>
        </p:nvGrpSpPr>
        <p:grpSpPr>
          <a:xfrm>
            <a:off x="2066924" y="2845801"/>
            <a:ext cx="4772025" cy="2707275"/>
            <a:chOff x="2066924" y="2845801"/>
            <a:chExt cx="4772025" cy="27072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509CCF-2E96-453D-9A09-E0616312CF98}"/>
                </a:ext>
              </a:extLst>
            </p:cNvPr>
            <p:cNvSpPr/>
            <p:nvPr/>
          </p:nvSpPr>
          <p:spPr>
            <a:xfrm>
              <a:off x="2066924" y="3933826"/>
              <a:ext cx="2447925" cy="1619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318CF94-87E6-4AC6-916C-4B2A98339C0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 flipV="1">
              <a:off x="4514849" y="2845801"/>
              <a:ext cx="2324100" cy="189765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3D8517C-EA34-49F4-A25F-114EBBA5B71A}"/>
              </a:ext>
            </a:extLst>
          </p:cNvPr>
          <p:cNvSpPr txBox="1"/>
          <p:nvPr/>
        </p:nvSpPr>
        <p:spPr>
          <a:xfrm>
            <a:off x="6838949" y="2676524"/>
            <a:ext cx="387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이상행동의 종류와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알 수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CDC832-C58A-40A4-A819-31202C132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78" y="3520792"/>
            <a:ext cx="5448300" cy="14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json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54208A-60C1-4E70-A616-E4F68A2B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63" y="2867025"/>
            <a:ext cx="3048425" cy="220058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1E4ECC-3B00-4306-9D60-D56FB37D4E61}"/>
              </a:ext>
            </a:extLst>
          </p:cNvPr>
          <p:cNvGrpSpPr/>
          <p:nvPr/>
        </p:nvGrpSpPr>
        <p:grpSpPr>
          <a:xfrm>
            <a:off x="1218987" y="3070183"/>
            <a:ext cx="4592486" cy="973333"/>
            <a:chOff x="2066923" y="3970839"/>
            <a:chExt cx="4592486" cy="97333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3D21B7-C11D-4106-B205-000CD9739122}"/>
                </a:ext>
              </a:extLst>
            </p:cNvPr>
            <p:cNvSpPr/>
            <p:nvPr/>
          </p:nvSpPr>
          <p:spPr>
            <a:xfrm>
              <a:off x="2066923" y="3970839"/>
              <a:ext cx="2848188" cy="200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795C866F-105D-4A55-8F6A-C64F886EB1BE}"/>
                </a:ext>
              </a:extLst>
            </p:cNvPr>
            <p:cNvCxnSpPr>
              <a:cxnSpLocks/>
              <a:stCxn id="13" idx="3"/>
              <a:endCxn id="24" idx="1"/>
            </p:cNvCxnSpPr>
            <p:nvPr/>
          </p:nvCxnSpPr>
          <p:spPr>
            <a:xfrm>
              <a:off x="4915111" y="4070852"/>
              <a:ext cx="1744298" cy="87332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9DE0B91E-C5CC-4ED7-BF9E-3F28016989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0"/>
          <a:stretch/>
        </p:blipFill>
        <p:spPr>
          <a:xfrm>
            <a:off x="5811473" y="1916826"/>
            <a:ext cx="5171064" cy="42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json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9CFB5FE-C0BD-4518-8C64-2B239267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39" y="2035552"/>
            <a:ext cx="1924135" cy="411065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CAA057E-A1D6-4A9F-9284-2DEC6748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2" y="3081086"/>
            <a:ext cx="2934109" cy="2019582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0BB637-4188-48CD-B0E4-B0D1FA8C27C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3524174" y="4090877"/>
            <a:ext cx="120022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E8FD8700-D2BC-4590-9006-FE6E1A9EA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828" y="3081086"/>
            <a:ext cx="1629002" cy="203863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223CBA-A0C6-41CE-90E3-73D90EAEA396}"/>
              </a:ext>
            </a:extLst>
          </p:cNvPr>
          <p:cNvGrpSpPr/>
          <p:nvPr/>
        </p:nvGrpSpPr>
        <p:grpSpPr>
          <a:xfrm>
            <a:off x="4736342" y="3062036"/>
            <a:ext cx="3931486" cy="1038368"/>
            <a:chOff x="2229062" y="3936429"/>
            <a:chExt cx="3931486" cy="103836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9EA0C54-35F1-4E86-B773-CB1B65FDBE2B}"/>
                </a:ext>
              </a:extLst>
            </p:cNvPr>
            <p:cNvSpPr/>
            <p:nvPr/>
          </p:nvSpPr>
          <p:spPr>
            <a:xfrm>
              <a:off x="2229062" y="3936429"/>
              <a:ext cx="2616957" cy="2688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DD843C0-F337-49B1-A962-0ECA72203918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>
              <a:off x="4846019" y="4070852"/>
              <a:ext cx="1314529" cy="90394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63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json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63704711-8911-4F06-B029-27DBCE23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532" y="1240057"/>
            <a:ext cx="5786935" cy="490614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A9C986-2F12-4F5B-9074-D12D56AA0C2C}"/>
              </a:ext>
            </a:extLst>
          </p:cNvPr>
          <p:cNvSpPr/>
          <p:nvPr/>
        </p:nvSpPr>
        <p:spPr>
          <a:xfrm>
            <a:off x="3438311" y="1831933"/>
            <a:ext cx="4381713" cy="482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9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오류 수정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8A3B0-B35B-4AD7-A464-4958C0014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66" r="41684"/>
          <a:stretch/>
        </p:blipFill>
        <p:spPr bwMode="auto">
          <a:xfrm>
            <a:off x="1991780" y="2511210"/>
            <a:ext cx="8208433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61C290-DCFC-47B4-8526-FED1B871A613}"/>
              </a:ext>
            </a:extLst>
          </p:cNvPr>
          <p:cNvGrpSpPr/>
          <p:nvPr/>
        </p:nvGrpSpPr>
        <p:grpSpPr>
          <a:xfrm>
            <a:off x="2100262" y="3741787"/>
            <a:ext cx="7991463" cy="1764536"/>
            <a:chOff x="2114552" y="3309461"/>
            <a:chExt cx="7991463" cy="17645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3125A2-EEFC-4C29-AC3E-E315B2993BDC}"/>
                </a:ext>
              </a:extLst>
            </p:cNvPr>
            <p:cNvSpPr txBox="1"/>
            <p:nvPr/>
          </p:nvSpPr>
          <p:spPr>
            <a:xfrm>
              <a:off x="2114552" y="330946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14-6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57-1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58-1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81-2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82-1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83-1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F2BAB2-0ADD-4F6E-A5E6-DE8363B8903B}"/>
                </a:ext>
              </a:extLst>
            </p:cNvPr>
            <p:cNvSpPr txBox="1"/>
            <p:nvPr/>
          </p:nvSpPr>
          <p:spPr>
            <a:xfrm>
              <a:off x="3305175" y="330946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101-1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104-1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106-1</a:t>
              </a: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107-1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112-4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A0390A-B937-4D47-AA08-7D4A9D7AA663}"/>
                </a:ext>
              </a:extLst>
            </p:cNvPr>
            <p:cNvSpPr txBox="1"/>
            <p:nvPr/>
          </p:nvSpPr>
          <p:spPr>
            <a:xfrm>
              <a:off x="4495798" y="330946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116-1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119-4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122-1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123-1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25-1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126-1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889121-EA1B-452A-B34E-8DAFC77B0802}"/>
                </a:ext>
              </a:extLst>
            </p:cNvPr>
            <p:cNvSpPr txBox="1"/>
            <p:nvPr/>
          </p:nvSpPr>
          <p:spPr>
            <a:xfrm>
              <a:off x="5686421" y="330946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127-1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128-1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129-1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133-1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144-1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145-1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8A93E2-4DD6-4FC5-81FB-4909B6DA6341}"/>
                </a:ext>
              </a:extLst>
            </p:cNvPr>
            <p:cNvSpPr txBox="1"/>
            <p:nvPr/>
          </p:nvSpPr>
          <p:spPr>
            <a:xfrm>
              <a:off x="6877044" y="330946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146-1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147-1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148-1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149-1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150-1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151-1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0716F9-D98B-44E0-BCBB-988505825C36}"/>
                </a:ext>
              </a:extLst>
            </p:cNvPr>
            <p:cNvSpPr txBox="1"/>
            <p:nvPr/>
          </p:nvSpPr>
          <p:spPr>
            <a:xfrm>
              <a:off x="8067667" y="3319671"/>
              <a:ext cx="84772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152-1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153-1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155-1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158-1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159-1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160-1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96470-B65C-45E9-A0F7-1CFC586F8ED0}"/>
                </a:ext>
              </a:extLst>
            </p:cNvPr>
            <p:cNvSpPr txBox="1"/>
            <p:nvPr/>
          </p:nvSpPr>
          <p:spPr>
            <a:xfrm>
              <a:off x="9258290" y="3325415"/>
              <a:ext cx="84772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161-1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166-1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171-1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2802A1-675E-4898-8DFD-E8D1ABCD3ABD}"/>
              </a:ext>
            </a:extLst>
          </p:cNvPr>
          <p:cNvSpPr/>
          <p:nvPr/>
        </p:nvSpPr>
        <p:spPr>
          <a:xfrm>
            <a:off x="2046021" y="3604880"/>
            <a:ext cx="8099947" cy="20383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2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오류 수정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316E3E-A475-4502-86D1-EB3473370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6" b="15516"/>
          <a:stretch/>
        </p:blipFill>
        <p:spPr bwMode="auto">
          <a:xfrm>
            <a:off x="1719032" y="2495490"/>
            <a:ext cx="8753936" cy="2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B9739B-39FC-4ECD-B895-3913C1481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450" y="3394319"/>
            <a:ext cx="8411749" cy="3905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22F3B2-4D26-4E28-96D4-937AFC4D397F}"/>
              </a:ext>
            </a:extLst>
          </p:cNvPr>
          <p:cNvSpPr/>
          <p:nvPr/>
        </p:nvSpPr>
        <p:spPr>
          <a:xfrm>
            <a:off x="9825626" y="3547703"/>
            <a:ext cx="318500" cy="268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AB32E86D-AD42-4D11-8438-6E5265DB79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39"/>
          <a:stretch/>
        </p:blipFill>
        <p:spPr>
          <a:xfrm>
            <a:off x="1428444" y="4242099"/>
            <a:ext cx="3734108" cy="1886213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1C6705C2-953C-485F-9454-A4D142445F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" r="14445"/>
          <a:stretch/>
        </p:blipFill>
        <p:spPr>
          <a:xfrm>
            <a:off x="7019921" y="4242099"/>
            <a:ext cx="3734109" cy="188621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94B57C9-3B08-4220-98AA-E019F7B8E9FD}"/>
              </a:ext>
            </a:extLst>
          </p:cNvPr>
          <p:cNvSpPr/>
          <p:nvPr/>
        </p:nvSpPr>
        <p:spPr>
          <a:xfrm>
            <a:off x="5734049" y="4945250"/>
            <a:ext cx="714375" cy="3905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2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오류 수정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316E3E-A475-4502-86D1-EB3473370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6" b="15516"/>
          <a:stretch/>
        </p:blipFill>
        <p:spPr bwMode="auto">
          <a:xfrm>
            <a:off x="1719032" y="2428815"/>
            <a:ext cx="8753936" cy="2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2CBFD7F-096C-4A5B-B218-823A7CFC5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95" y="3271662"/>
            <a:ext cx="2391109" cy="250542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E76771F-26BE-4AEA-86C4-1F5F63D4B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823" y="3381214"/>
            <a:ext cx="2172003" cy="2286319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3DE7507-E1C3-486F-9FA5-D38CDD314D6A}"/>
              </a:ext>
            </a:extLst>
          </p:cNvPr>
          <p:cNvSpPr/>
          <p:nvPr/>
        </p:nvSpPr>
        <p:spPr>
          <a:xfrm>
            <a:off x="5738812" y="4329083"/>
            <a:ext cx="714375" cy="3905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8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340</Words>
  <Application>Microsoft Office PowerPoint</Application>
  <PresentationFormat>와이드스크린</PresentationFormat>
  <Paragraphs>97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-윤고딕330</vt:lpstr>
      <vt:lpstr>-윤고딕310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이세림</cp:lastModifiedBy>
  <cp:revision>245</cp:revision>
  <dcterms:created xsi:type="dcterms:W3CDTF">2016-03-30T05:53:39Z</dcterms:created>
  <dcterms:modified xsi:type="dcterms:W3CDTF">2021-08-23T18:14:17Z</dcterms:modified>
  <cp:contentStatus/>
</cp:coreProperties>
</file>