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314" r:id="rId3"/>
    <p:sldId id="320" r:id="rId4"/>
    <p:sldId id="316" r:id="rId5"/>
    <p:sldId id="317" r:id="rId6"/>
    <p:sldId id="321" r:id="rId7"/>
    <p:sldId id="318" r:id="rId8"/>
    <p:sldId id="319" r:id="rId9"/>
    <p:sldId id="298" r:id="rId10"/>
    <p:sldId id="263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99" d="100"/>
          <a:sy n="99" d="100"/>
        </p:scale>
        <p:origin x="45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7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76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5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8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4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4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46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sianXu/SK-CN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2021.10.28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Learning Regularity in Skeleton Trajectories for Anomaly Detection in Videos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다중분류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797601" y="4956979"/>
            <a:ext cx="85967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저번주에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break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개로 잡고 군집화를 했던 결과를 보안하기 위해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break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개로 생성 후 실제 데이터와 종류별 프레임 수를 유사하게 유도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실제 데이터와 비교하였으나 프레임 수는 유사하게 되었지만 실제 프레임별 예측 결과는 정확도가 매우 낮음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D0BA6D-5B28-49B1-BF2B-D6624307C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051" y="1636984"/>
            <a:ext cx="1885549" cy="25748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EF511C-4344-4C7E-9FD5-5F0DB1404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57" y="612018"/>
            <a:ext cx="939555" cy="39187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BEFD5A-5535-4372-BD03-CD5052FFF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212" y="612018"/>
            <a:ext cx="2090897" cy="3918771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3D0D3B5-A76F-4BB2-9533-62C29417BDED}"/>
              </a:ext>
            </a:extLst>
          </p:cNvPr>
          <p:cNvSpPr/>
          <p:nvPr/>
        </p:nvSpPr>
        <p:spPr>
          <a:xfrm>
            <a:off x="6096000" y="2565824"/>
            <a:ext cx="1007187" cy="624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D890113-F1CD-49A7-BEB5-B6E86EE2E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720" y="2478113"/>
            <a:ext cx="2091501" cy="892551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817E9DA-5C5C-4F6A-82AB-A54ADB23F3B1}"/>
              </a:ext>
            </a:extLst>
          </p:cNvPr>
          <p:cNvSpPr/>
          <p:nvPr/>
        </p:nvSpPr>
        <p:spPr>
          <a:xfrm>
            <a:off x="2737756" y="2619883"/>
            <a:ext cx="731033" cy="5707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57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스켈레톤 구조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797601" y="4956979"/>
            <a:ext cx="8596792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MPED-RNN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모델에서 사용하는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구조의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point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별 해당하는 좌표의 위치와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E2ON dataset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과 맞지 않아 정확한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구조의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point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가 필요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모델의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point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는 따로 나와있지 않고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0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번부터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16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번까지 총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17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개의 좌표를 사용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762D269-AE2D-4458-942E-DC67CF93FF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567"/>
          <a:stretch/>
        </p:blipFill>
        <p:spPr bwMode="auto">
          <a:xfrm>
            <a:off x="1613596" y="1775497"/>
            <a:ext cx="2334869" cy="29718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51351AA-42D8-46E8-922A-D23669DD0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563" y="2676972"/>
            <a:ext cx="6566006" cy="10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0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재학습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및 평가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1963053" y="5235067"/>
            <a:ext cx="826588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스켈레톤 데이터에 없는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point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임의의 좌표 값을 사용했던 것을 개선하기 위해 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   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임의의 좌표 값이 아닌 가장 유사한 어깨 좌표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값으로 변경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1, 3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번은 좌측 어깨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2, 4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번은 우측 어깨 좌표를 넣어서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재학습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및 평가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099BEF-72B3-4D96-9FC0-66FCC569970E}"/>
              </a:ext>
            </a:extLst>
          </p:cNvPr>
          <p:cNvSpPr/>
          <p:nvPr/>
        </p:nvSpPr>
        <p:spPr>
          <a:xfrm>
            <a:off x="2928912" y="4745114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좌표 값 수정 후 </a:t>
            </a:r>
            <a:r>
              <a:rPr lang="ko-KR" altLang="en-US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재학습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및 평가 결과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D7C6C2-CA17-4DD6-A215-2FBCFA7855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90"/>
          <a:stretch/>
        </p:blipFill>
        <p:spPr bwMode="auto">
          <a:xfrm>
            <a:off x="3951957" y="1972436"/>
            <a:ext cx="4288079" cy="26508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723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학습 및 평가③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5E1F54-182C-4F4D-96E5-CDABA93232BC}"/>
              </a:ext>
            </a:extLst>
          </p:cNvPr>
          <p:cNvSpPr/>
          <p:nvPr/>
        </p:nvSpPr>
        <p:spPr>
          <a:xfrm>
            <a:off x="3218470" y="4641445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SK-CNN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모델 구조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0B681D67-6FCF-40D6-A693-B0D7B4658FBA}"/>
              </a:ext>
            </a:extLst>
          </p:cNvPr>
          <p:cNvSpPr txBox="1"/>
          <p:nvPr/>
        </p:nvSpPr>
        <p:spPr>
          <a:xfrm>
            <a:off x="2287250" y="5110291"/>
            <a:ext cx="831979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기반 동작 인식에 대한 접근 방식은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RNN(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반복 신경망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을 기반으로 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모션과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좌표가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CNN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직접 공급됨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Skeleton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데이터를 기반으로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3D RGB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이미지를 생성하여 해당 이미지로 학습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E7852A8-F71A-41B8-9CF6-942592A3A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470" y="2002800"/>
            <a:ext cx="5058755" cy="250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8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학습 및 평가③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0B681D67-6FCF-40D6-A693-B0D7B4658FBA}"/>
              </a:ext>
            </a:extLst>
          </p:cNvPr>
          <p:cNvSpPr txBox="1"/>
          <p:nvPr/>
        </p:nvSpPr>
        <p:spPr>
          <a:xfrm>
            <a:off x="1359970" y="4891349"/>
            <a:ext cx="1035336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제시해주신 해당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깃허브의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코드를 분석결과 학습 데이터를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로드하는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부분을 발견을 못함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조사한결과 학습에 이용될 거라 유추되는 스켈레톤 데이터세트와 이를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전처리하여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다시 코드 테스트 진행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80716-BE7C-4B26-A22D-508B9C6510FA}"/>
              </a:ext>
            </a:extLst>
          </p:cNvPr>
          <p:cNvSpPr txBox="1"/>
          <p:nvPr/>
        </p:nvSpPr>
        <p:spPr>
          <a:xfrm>
            <a:off x="769308" y="2355673"/>
            <a:ext cx="55556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GitHub - </a:t>
            </a:r>
            <a:r>
              <a:rPr lang="en-US" altLang="ko-KR" dirty="0" err="1">
                <a:hlinkClick r:id="rId3"/>
              </a:rPr>
              <a:t>FesianXu</a:t>
            </a:r>
            <a:r>
              <a:rPr lang="en-US" altLang="ko-KR" dirty="0">
                <a:hlinkClick r:id="rId3"/>
              </a:rPr>
              <a:t>/SK-CNN: </a:t>
            </a:r>
            <a:r>
              <a:rPr lang="en-US" altLang="ko-KR" dirty="0" err="1">
                <a:hlinkClick r:id="rId3"/>
              </a:rPr>
              <a:t>sk-cnn</a:t>
            </a:r>
            <a:r>
              <a:rPr lang="en-US" altLang="ko-KR" dirty="0">
                <a:hlinkClick r:id="rId3"/>
              </a:rPr>
              <a:t> is proposed in Skeleton based action recognition with convolutional neural network(PR 2016). Here implemented in </a:t>
            </a:r>
            <a:r>
              <a:rPr lang="en-US" altLang="ko-KR" dirty="0" err="1">
                <a:hlinkClick r:id="rId3"/>
              </a:rPr>
              <a:t>Keras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2F24EF-FECE-4378-9E48-248941054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904" y="435239"/>
            <a:ext cx="3165693" cy="40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7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학습 및 평가③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5E1F54-182C-4F4D-96E5-CDABA93232BC}"/>
              </a:ext>
            </a:extLst>
          </p:cNvPr>
          <p:cNvSpPr/>
          <p:nvPr/>
        </p:nvSpPr>
        <p:spPr>
          <a:xfrm>
            <a:off x="3218470" y="4511077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4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종류 한번에 학습 후 평가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&gt;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0B681D67-6FCF-40D6-A693-B0D7B4658FBA}"/>
              </a:ext>
            </a:extLst>
          </p:cNvPr>
          <p:cNvSpPr txBox="1"/>
          <p:nvPr/>
        </p:nvSpPr>
        <p:spPr>
          <a:xfrm>
            <a:off x="2733676" y="5004810"/>
            <a:ext cx="734318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.skeleton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txt2npy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npy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파일로 변경 후 사용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25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point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좌표 값 사용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2D0935-39F4-4DCD-9218-A0C8C3CB8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583" y="2370730"/>
            <a:ext cx="6376824" cy="205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2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SK-CNN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E2ON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학습 및 평가③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5E1F54-182C-4F4D-96E5-CDABA93232BC}"/>
              </a:ext>
            </a:extLst>
          </p:cNvPr>
          <p:cNvSpPr/>
          <p:nvPr/>
        </p:nvSpPr>
        <p:spPr>
          <a:xfrm>
            <a:off x="3218475" y="4210425"/>
            <a:ext cx="57550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좌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SkelCNN.py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오류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우 오류나는 코드 부분 및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train_data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shape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dtype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0B681D67-6FCF-40D6-A693-B0D7B4658FBA}"/>
              </a:ext>
            </a:extLst>
          </p:cNvPr>
          <p:cNvSpPr txBox="1"/>
          <p:nvPr/>
        </p:nvSpPr>
        <p:spPr>
          <a:xfrm>
            <a:off x="2264031" y="5000514"/>
            <a:ext cx="7663937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“python SkelCNN.py”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실행 결과 좌측과 같은 오류 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오류가 나는 코드 확인 결과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shape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 값이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()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으로 아무것도 없는 것으로 출력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train_data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에 들어가는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npy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데이터를 변형할 방법 구현 필요 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91615E-08BE-4D51-9B34-084EB6AD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023" y="2228682"/>
            <a:ext cx="4069760" cy="17441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073E7F-3909-4B01-9574-BCA849B01E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 bwMode="auto">
          <a:xfrm>
            <a:off x="6096000" y="2306171"/>
            <a:ext cx="4120727" cy="5770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E95C06-89C1-4C0A-BCA0-8D453DA60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26849"/>
            <a:ext cx="1967780" cy="63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4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B3DDCF6-7DD9-43A6-91D0-91F1685B4F3A}"/>
              </a:ext>
            </a:extLst>
          </p:cNvPr>
          <p:cNvGrpSpPr/>
          <p:nvPr/>
        </p:nvGrpSpPr>
        <p:grpSpPr>
          <a:xfrm>
            <a:off x="2258029" y="2569386"/>
            <a:ext cx="7675941" cy="494818"/>
            <a:chOff x="1011544" y="2215400"/>
            <a:chExt cx="7675941" cy="49481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839EDB-B091-40F0-BBC1-EA71A3A83578}"/>
                </a:ext>
              </a:extLst>
            </p:cNvPr>
            <p:cNvSpPr txBox="1"/>
            <p:nvPr/>
          </p:nvSpPr>
          <p:spPr>
            <a:xfrm>
              <a:off x="1639160" y="2266200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SK-CNN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스터디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5A40D22-D2C0-4C43-B84A-7A46E5A0C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A72A5E-0EA4-4721-8A30-83265723B2B6}"/>
              </a:ext>
            </a:extLst>
          </p:cNvPr>
          <p:cNvGrpSpPr/>
          <p:nvPr/>
        </p:nvGrpSpPr>
        <p:grpSpPr>
          <a:xfrm>
            <a:off x="2258029" y="3606753"/>
            <a:ext cx="7675941" cy="494818"/>
            <a:chOff x="1011544" y="2215400"/>
            <a:chExt cx="7675941" cy="4948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6D377-00A0-4F1F-A79D-AF6B329298E0}"/>
                </a:ext>
              </a:extLst>
            </p:cNvPr>
            <p:cNvSpPr txBox="1"/>
            <p:nvPr/>
          </p:nvSpPr>
          <p:spPr>
            <a:xfrm>
              <a:off x="1639160" y="2266200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SK-CNN </a:t>
              </a:r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코드 수정 및 추가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980C87-EA4D-473C-95BE-529284F2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24FE925-B9C2-4AD2-9869-A42FD2756C80}"/>
              </a:ext>
            </a:extLst>
          </p:cNvPr>
          <p:cNvGrpSpPr/>
          <p:nvPr/>
        </p:nvGrpSpPr>
        <p:grpSpPr>
          <a:xfrm>
            <a:off x="2258029" y="4674846"/>
            <a:ext cx="7675941" cy="494818"/>
            <a:chOff x="1011544" y="2215400"/>
            <a:chExt cx="7675941" cy="4948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3CF0A8-B047-49F5-BB7C-59D80A1138EE}"/>
                </a:ext>
              </a:extLst>
            </p:cNvPr>
            <p:cNvSpPr txBox="1"/>
            <p:nvPr/>
          </p:nvSpPr>
          <p:spPr>
            <a:xfrm>
              <a:off x="1639160" y="2266200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SK-CNN </a:t>
              </a:r>
              <a:r>
                <a:rPr lang="ko-KR" altLang="en-US" sz="2000" b="1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학습데이터 전처리한 후 학습 진행</a:t>
              </a:r>
              <a:endParaRPr lang="ko-KR" altLang="en-US" sz="20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24ED3F8-F479-4419-B7D2-56F247DD4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6241</TotalTime>
  <Words>391</Words>
  <Application>Microsoft Office PowerPoint</Application>
  <PresentationFormat>와이드스크린</PresentationFormat>
  <Paragraphs>56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-윤고딕310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 지상</cp:lastModifiedBy>
  <cp:revision>395</cp:revision>
  <dcterms:created xsi:type="dcterms:W3CDTF">2016-03-30T05:53:39Z</dcterms:created>
  <dcterms:modified xsi:type="dcterms:W3CDTF">2021-10-28T08:02:54Z</dcterms:modified>
  <cp:contentStatus/>
</cp:coreProperties>
</file>