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314" r:id="rId3"/>
    <p:sldId id="316" r:id="rId4"/>
    <p:sldId id="321" r:id="rId5"/>
    <p:sldId id="320" r:id="rId6"/>
    <p:sldId id="318" r:id="rId7"/>
    <p:sldId id="298" r:id="rId8"/>
    <p:sldId id="26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65" d="100"/>
          <a:sy n="65" d="100"/>
        </p:scale>
        <p:origin x="3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7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5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3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97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4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2021.11.04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학습데이터 구조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599623" y="4861973"/>
            <a:ext cx="899274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순서대로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nbodys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(frame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행위자 수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),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bodyinfo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해당 부분 사용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X),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njoints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(skeleton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좌표 개수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bodyx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(skeleton,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rgb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depth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좌표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25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줄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나타냄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25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좌표 출력 후 이후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nbodys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부터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bodyx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총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28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줄이 반복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파일의 총 파일 길이는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 + 28*frame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BEE834-0968-4DA7-9101-3830F6EEF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21" y="2561358"/>
            <a:ext cx="7449755" cy="17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7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NTU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RGB+d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63054" y="5116618"/>
            <a:ext cx="826588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numpy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array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이지만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타입의 구조를 가지고 있음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다만 해당 데이터를 그대로 사용하면 오류가 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099BEF-72B3-4D96-9FC0-66FCC569970E}"/>
              </a:ext>
            </a:extLst>
          </p:cNvPr>
          <p:cNvSpPr/>
          <p:nvPr/>
        </p:nvSpPr>
        <p:spPr>
          <a:xfrm>
            <a:off x="3218473" y="4476050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txt2npy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만들어진 학습 데이터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9CA976-4AA2-45EA-A810-8C2DAF938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29" y="2146812"/>
            <a:ext cx="7765541" cy="21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3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NTU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RGB+d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741499" y="5194753"/>
            <a:ext cx="670899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shape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사용할 수 없어 오류 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 array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변경 시 해당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shape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바뀜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099BEF-72B3-4D96-9FC0-66FCC569970E}"/>
              </a:ext>
            </a:extLst>
          </p:cNvPr>
          <p:cNvSpPr/>
          <p:nvPr/>
        </p:nvSpPr>
        <p:spPr>
          <a:xfrm>
            <a:off x="3218473" y="4444447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txt2npy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만들어진 학습 데이터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FB4649-8FB6-4141-9077-1B551C0AB12A}"/>
              </a:ext>
            </a:extLst>
          </p:cNvPr>
          <p:cNvGrpSpPr/>
          <p:nvPr/>
        </p:nvGrpSpPr>
        <p:grpSpPr>
          <a:xfrm>
            <a:off x="1277059" y="2456929"/>
            <a:ext cx="9637877" cy="1807109"/>
            <a:chOff x="1632808" y="2271323"/>
            <a:chExt cx="9637877" cy="180710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FF032F-FEB0-419B-8837-BE1A5F138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808" y="2271323"/>
              <a:ext cx="4645033" cy="180710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42A750B-6C64-4772-90F6-C0A2F727D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8716" y="2451241"/>
              <a:ext cx="4681969" cy="1479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048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 데이터 구조 변경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29443" y="4663151"/>
            <a:ext cx="7933113" cy="1712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차원 데이터 구조를 유지해야함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–"/>
            </a:pPr>
            <a:r>
              <a:rPr lang="en-US" altLang="ko-KR" sz="14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Numpy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타입을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String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타입으로 변경 후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Dictionary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타입으로 변경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	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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string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변경 후에 </a:t>
            </a:r>
            <a:r>
              <a:rPr lang="en-US" altLang="ko-KR" sz="14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구조로 변경이 불가능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–"/>
            </a:pP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데이터를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pickle 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파일로 저장해서 파일구조 변경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	 </a:t>
            </a:r>
            <a:r>
              <a:rPr lang="en-US" altLang="ko-KR" sz="14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Numpy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타입이라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Dictionary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타입에서 제공하는 함수가 적용되지 않음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B1F635-43C9-479A-A40C-1BD41D6F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100" y="1807517"/>
            <a:ext cx="7219797" cy="274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BAFD511-CFBD-46DB-87F9-4C5061928CF4}"/>
              </a:ext>
            </a:extLst>
          </p:cNvPr>
          <p:cNvSpPr/>
          <p:nvPr/>
        </p:nvSpPr>
        <p:spPr>
          <a:xfrm>
            <a:off x="2624785" y="3075085"/>
            <a:ext cx="2690191" cy="14842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61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Npy2list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작성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5E1F54-182C-4F4D-96E5-CDABA93232BC}"/>
              </a:ext>
            </a:extLst>
          </p:cNvPr>
          <p:cNvSpPr/>
          <p:nvPr/>
        </p:nvSpPr>
        <p:spPr>
          <a:xfrm>
            <a:off x="3218475" y="4557842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만들어진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list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구조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0B681D67-6FCF-40D6-A693-B0D7B4658FBA}"/>
              </a:ext>
            </a:extLst>
          </p:cNvPr>
          <p:cNvSpPr txBox="1"/>
          <p:nvPr/>
        </p:nvSpPr>
        <p:spPr>
          <a:xfrm>
            <a:off x="2733676" y="5209501"/>
            <a:ext cx="734318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(frame, joint,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rgb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shape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가진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List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 데이터 구축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 시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indexerror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    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기존 코드에서 사용하는 데이터가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dict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타입으로 판단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31D9A4-775F-42C4-85E7-7A47A8DD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644" y="2110247"/>
            <a:ext cx="3836712" cy="230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2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2825298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2662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SK-CNN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코드 수정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4FE925-B9C2-4AD2-9869-A42FD2756C80}"/>
              </a:ext>
            </a:extLst>
          </p:cNvPr>
          <p:cNvGrpSpPr/>
          <p:nvPr/>
        </p:nvGrpSpPr>
        <p:grpSpPr>
          <a:xfrm>
            <a:off x="2258029" y="4221240"/>
            <a:ext cx="7675941" cy="494818"/>
            <a:chOff x="1011544" y="2215400"/>
            <a:chExt cx="7675941" cy="4948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3CF0A8-B047-49F5-BB7C-59D80A1138EE}"/>
                </a:ext>
              </a:extLst>
            </p:cNvPr>
            <p:cNvSpPr txBox="1"/>
            <p:nvPr/>
          </p:nvSpPr>
          <p:spPr>
            <a:xfrm>
              <a:off x="1639160" y="22662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SK-CNN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학습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24ED3F8-F479-4419-B7D2-56F247DD4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6249</TotalTime>
  <Words>255</Words>
  <Application>Microsoft Office PowerPoint</Application>
  <PresentationFormat>와이드스크린</PresentationFormat>
  <Paragraphs>45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-윤고딕330</vt:lpstr>
      <vt:lpstr>Arial</vt:lpstr>
      <vt:lpstr>맑은 고딕</vt:lpstr>
      <vt:lpstr>-윤고딕310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410</cp:revision>
  <dcterms:created xsi:type="dcterms:W3CDTF">2016-03-30T05:53:39Z</dcterms:created>
  <dcterms:modified xsi:type="dcterms:W3CDTF">2021-11-03T18:19:00Z</dcterms:modified>
  <cp:contentStatus/>
</cp:coreProperties>
</file>