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14" r:id="rId3"/>
    <p:sldId id="322" r:id="rId4"/>
    <p:sldId id="323" r:id="rId5"/>
    <p:sldId id="316" r:id="rId6"/>
    <p:sldId id="324" r:id="rId7"/>
    <p:sldId id="325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5" d="100"/>
          <a:sy n="65" d="100"/>
        </p:scale>
        <p:origin x="3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5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8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2021.11.11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3" y="4861973"/>
            <a:ext cx="89927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형식의 데이터셋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전처리하여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만들어지는 데이터의 확장자는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형식으로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저장시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타입의 기능을 사용할 수 없어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pickl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타입 그대로 데이터를 저장 후 코드 실행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C41BC2-A6E0-4358-AB39-40FA57FA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84" y="3018497"/>
            <a:ext cx="4857752" cy="5162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48D0E4-1F3C-45B0-AD7E-ED4EB3613D9B}"/>
              </a:ext>
            </a:extLst>
          </p:cNvPr>
          <p:cNvSpPr/>
          <p:nvPr/>
        </p:nvSpPr>
        <p:spPr>
          <a:xfrm>
            <a:off x="311835" y="3694739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후 저장방식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0EFBB3-ADC7-4CDC-8969-6A8713F44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766" y="3018497"/>
            <a:ext cx="4305300" cy="4286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1E8D3-C96D-4B77-B242-CA47A85B109C}"/>
              </a:ext>
            </a:extLst>
          </p:cNvPr>
          <p:cNvSpPr/>
          <p:nvPr/>
        </p:nvSpPr>
        <p:spPr>
          <a:xfrm>
            <a:off x="5848891" y="3694739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변경한 저장방식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B4D9BF1-F5AB-4D90-B1CB-1D76EA293AF9}"/>
              </a:ext>
            </a:extLst>
          </p:cNvPr>
          <p:cNvSpPr/>
          <p:nvPr/>
        </p:nvSpPr>
        <p:spPr>
          <a:xfrm>
            <a:off x="5733563" y="3061388"/>
            <a:ext cx="724875" cy="385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9849" y="4823572"/>
            <a:ext cx="825229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Indices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train_lens-1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까지의 값을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만들어 순서를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shuffle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오류는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indices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tuple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바꿔주면 해결되기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떄문에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쉽게 해결가능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25866A-D50D-42D8-A0D1-BB5DFF7C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26" y="2338566"/>
            <a:ext cx="5482944" cy="1067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204CFE-685E-4201-82F9-A5F72388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16" y="3534223"/>
            <a:ext cx="4124565" cy="4441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CB5A4E-6B58-4B51-A418-60D54397FCA6}"/>
              </a:ext>
            </a:extLst>
          </p:cNvPr>
          <p:cNvSpPr/>
          <p:nvPr/>
        </p:nvSpPr>
        <p:spPr>
          <a:xfrm>
            <a:off x="3218474" y="4171913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오류가 나는 부분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-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마지막 줄 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366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학습데이터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599624" y="4368579"/>
            <a:ext cx="899274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KeyError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출력으로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dict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타입을 갖는 것은 확실하며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구문 또한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고치기위해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숫자를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입력받는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것이 아닌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값을 받도록 코드 수정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93995E-534E-4F01-BCB5-7DF05651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743" y="2827557"/>
            <a:ext cx="3942512" cy="43403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8C8C2E-05C4-4B81-A1E1-0862EB60BCB0}"/>
              </a:ext>
            </a:extLst>
          </p:cNvPr>
          <p:cNvSpPr/>
          <p:nvPr/>
        </p:nvSpPr>
        <p:spPr>
          <a:xfrm>
            <a:off x="3218474" y="3418212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Key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Error&gt;</a:t>
            </a:r>
          </a:p>
        </p:txBody>
      </p:sp>
    </p:spTree>
    <p:extLst>
      <p:ext uri="{BB962C8B-B14F-4D97-AF65-F5344CB8AC3E}">
        <p14:creationId xmlns:p14="http://schemas.microsoft.com/office/powerpoint/2010/main" val="202317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NTU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RGB+d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313365" y="4880752"/>
            <a:ext cx="9565264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인덱스 부분에 변형이 가능한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list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형태를 넣으면 오류가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    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해당경우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(tuple)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KeyError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코드 뒷부분에는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‘mat’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‘action’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대한 정보 또한 필요한데 해당 정보는 다루고 있는 데이터에 존재하지 않아 모델 평가 불가능하다고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3FD943-C1BA-4BF6-88B5-D6C25A7A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04" y="1780755"/>
            <a:ext cx="4093187" cy="20350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D9512-4317-44EF-B8B8-21CB5FD4E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3938509"/>
            <a:ext cx="7402790" cy="44924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1" y="4460657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추가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Error&gt;</a:t>
            </a:r>
          </a:p>
        </p:txBody>
      </p:sp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스터디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3" y="5190462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사용하던 학습 데이터와 관련된 모델 중 완성도가 높아 보이는 모델 스터디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Sequence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구성된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NAB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전처리해 학습과 평가에 사용하는 모델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67323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VAE-LSTM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개요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DFFE59-6A26-4028-B0CD-15963E92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4" y="1796073"/>
            <a:ext cx="42005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스터디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629388" y="5179551"/>
            <a:ext cx="693321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 데이터와 같은 분포를 가진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Sample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출력으로 사용하는 구조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데이터와 함께 중간 결과인 확률 분포를 확인 할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출력이 평균값 형태로 표시됨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855751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VAE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94D101-0D61-4019-9024-5AD276258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38" y="1711979"/>
            <a:ext cx="5541309" cy="141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 descr="explain">
            <a:extLst>
              <a:ext uri="{FF2B5EF4-FFF2-40B4-BE49-F238E27FC236}">
                <a16:creationId xmlns:a16="http://schemas.microsoft.com/office/drawing/2014/main" id="{0572E15E-BCEF-4A40-8DA0-9D0EB7258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0" y="3147524"/>
            <a:ext cx="4362450" cy="168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3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STA-LSTM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스터디 및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VAE-LSTM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과의 비교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221240"/>
            <a:ext cx="7781388" cy="494818"/>
            <a:chOff x="1011544" y="2215400"/>
            <a:chExt cx="7781388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744607" y="22154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최선의 모델 선택 후 학습 목표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284</Words>
  <Application>Microsoft Office PowerPoint</Application>
  <PresentationFormat>와이드스크린</PresentationFormat>
  <Paragraphs>50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-윤고딕310</vt:lpstr>
      <vt:lpstr>Arial</vt:lpstr>
      <vt:lpstr>맑은 고딕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425</cp:revision>
  <dcterms:created xsi:type="dcterms:W3CDTF">2016-03-30T05:53:39Z</dcterms:created>
  <dcterms:modified xsi:type="dcterms:W3CDTF">2021-11-09T16:22:06Z</dcterms:modified>
  <cp:contentStatus/>
</cp:coreProperties>
</file>