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24" r:id="rId3"/>
    <p:sldId id="331" r:id="rId4"/>
    <p:sldId id="332" r:id="rId5"/>
    <p:sldId id="336" r:id="rId6"/>
    <p:sldId id="333" r:id="rId7"/>
    <p:sldId id="335" r:id="rId8"/>
    <p:sldId id="334" r:id="rId9"/>
    <p:sldId id="298" r:id="rId10"/>
    <p:sldId id="26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609" autoAdjust="0"/>
  </p:normalViewPr>
  <p:slideViewPr>
    <p:cSldViewPr snapToGrid="0" showGuides="1">
      <p:cViewPr varScale="1">
        <p:scale>
          <a:sx n="99" d="100"/>
          <a:sy n="99" d="100"/>
        </p:scale>
        <p:origin x="4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4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3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8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93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04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24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21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2021.12.09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구조 분석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7" y="5455871"/>
            <a:ext cx="79735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서버에 올라온 데이터세트 중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mped-rnn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모델에서 사용가능한 데이터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3CD7F19-443E-4A80-A1AE-DAEE0B68CE97}"/>
              </a:ext>
            </a:extLst>
          </p:cNvPr>
          <p:cNvSpPr txBox="1"/>
          <p:nvPr/>
        </p:nvSpPr>
        <p:spPr>
          <a:xfrm>
            <a:off x="2109207" y="5869895"/>
            <a:ext cx="797358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Check.json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파일을 학습용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파일로 이용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Blockinfo.json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파일을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level mask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파일로 이용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1DA272-CC52-482C-A3E1-7A28416D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943" y="505724"/>
            <a:ext cx="5399885" cy="46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8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94788" y="5291231"/>
            <a:ext cx="820241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기존 검증 당시에는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IndexError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잦은 발생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오류 영상 수작업 후 제외하여 평가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영상의 개수가 많아지면서 오류가 나는 파일을 따로 출력하여 진행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479086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상 기존 모델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평가시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발생했던 오류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 오류 발생 영상 출력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C470B4-6A68-4D94-8740-720D82B1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096" y="2585876"/>
            <a:ext cx="4495800" cy="15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979D2D-494D-404F-B532-D39619AD0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813" y="3044071"/>
            <a:ext cx="7510373" cy="11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950453" y="5061622"/>
            <a:ext cx="629108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 차이로 오류 발생 확인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우선적으로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frame level mask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파일 끝에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으로 채워 문제 해결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	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정확도 문제는 추후에 다시 해결 예정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479086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상 이상행동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json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json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frame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B808AA-683D-4927-94C6-B4F2A27F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45" y="3310299"/>
            <a:ext cx="4152900" cy="885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D73165-AF7A-4D4E-AD6B-D6725FCDC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45" y="2744375"/>
            <a:ext cx="14859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1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 학습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09207" y="5455871"/>
            <a:ext cx="79735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학습용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평가용 영상 파일이 겹치지 않게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123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:31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8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대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학습 평가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3CD7F19-443E-4A80-A1AE-DAEE0B68CE97}"/>
              </a:ext>
            </a:extLst>
          </p:cNvPr>
          <p:cNvSpPr txBox="1"/>
          <p:nvPr/>
        </p:nvSpPr>
        <p:spPr>
          <a:xfrm>
            <a:off x="2109207" y="5939191"/>
            <a:ext cx="797358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C042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데이터에 대해서 학습 평가 우선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AB0914-BD75-4463-AEC7-7D3016D9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682" y="288344"/>
            <a:ext cx="4208671" cy="50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46493" y="5102594"/>
            <a:ext cx="829900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C042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만 따로 평가 결과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높은 결과의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acc_score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AUPR, AUROC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출력됨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모두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200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개의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으로 채워져 있기 때문에 이를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frame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에 맞춰 조정한다면 좀 더 좋은 결과가 출력 될 것이라 예상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0" y="4479086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MPED-RNN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평가 결과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F620DF-94C3-4BE3-882D-FD60B7F074A2}"/>
              </a:ext>
            </a:extLst>
          </p:cNvPr>
          <p:cNvGrpSpPr/>
          <p:nvPr/>
        </p:nvGrpSpPr>
        <p:grpSpPr>
          <a:xfrm>
            <a:off x="1046699" y="2396013"/>
            <a:ext cx="9975363" cy="1914916"/>
            <a:chOff x="1046699" y="2396013"/>
            <a:chExt cx="9975363" cy="1914916"/>
          </a:xfrm>
        </p:grpSpPr>
        <p:pic>
          <p:nvPicPr>
            <p:cNvPr id="1026" name="Picture 2" descr="이미지">
              <a:extLst>
                <a:ext uri="{FF2B5EF4-FFF2-40B4-BE49-F238E27FC236}">
                  <a16:creationId xmlns:a16="http://schemas.microsoft.com/office/drawing/2014/main" id="{8A401934-417D-430E-BFB4-C5C9A1A8E9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764"/>
            <a:stretch/>
          </p:blipFill>
          <p:spPr bwMode="auto">
            <a:xfrm>
              <a:off x="1046699" y="2404027"/>
              <a:ext cx="3293074" cy="1857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이미지">
              <a:extLst>
                <a:ext uri="{FF2B5EF4-FFF2-40B4-BE49-F238E27FC236}">
                  <a16:creationId xmlns:a16="http://schemas.microsoft.com/office/drawing/2014/main" id="{863F0271-A5BC-403B-A870-BDAF9547A1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778"/>
            <a:stretch/>
          </p:blipFill>
          <p:spPr bwMode="auto">
            <a:xfrm>
              <a:off x="4511072" y="2432369"/>
              <a:ext cx="3169845" cy="1878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이미지">
              <a:extLst>
                <a:ext uri="{FF2B5EF4-FFF2-40B4-BE49-F238E27FC236}">
                  <a16:creationId xmlns:a16="http://schemas.microsoft.com/office/drawing/2014/main" id="{C6163276-1B72-4FF2-844A-F5C26BD457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778"/>
            <a:stretch/>
          </p:blipFill>
          <p:spPr bwMode="auto">
            <a:xfrm>
              <a:off x="7852216" y="2396013"/>
              <a:ext cx="3169846" cy="1878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414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46493" y="5182204"/>
            <a:ext cx="829900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다음은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일부이며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VAE-LSTM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입력값으로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사용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주 모델을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MPED-RNN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으로 삼으면서 지속적으로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VAE-LSTM </a:t>
            </a:r>
            <a:r>
              <a:rPr lang="ko-KR" altLang="en-US" sz="1600" b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모델을 수정할 예정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4" y="4705423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MPED-RNN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평가 결과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y_hat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2050" name="Picture 2" descr="이미지">
            <a:extLst>
              <a:ext uri="{FF2B5EF4-FFF2-40B4-BE49-F238E27FC236}">
                <a16:creationId xmlns:a16="http://schemas.microsoft.com/office/drawing/2014/main" id="{9C24E824-AB71-4638-92AE-1996E2904C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57" b="51563"/>
          <a:stretch/>
        </p:blipFill>
        <p:spPr bwMode="auto">
          <a:xfrm>
            <a:off x="2818053" y="2139753"/>
            <a:ext cx="6555881" cy="227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3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VAE-LSTM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학습을 위한 코드 수정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54004" y="4815308"/>
            <a:ext cx="868398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데이터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중 정확한 제작이 불가능한 변수 제거 후 학습을 위해 코드에서 해당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부분 수정 방향 시도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대부분의 코드 수정이 필요하지만 변수의 내용 해석과 일부 코드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삭제시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영향이 없는지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판단중에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있음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9" y="4341044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학습 데이터 중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‘training’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 사용되는 부분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7EAA49-3045-48E9-B9A0-9740D120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344" y="2640252"/>
            <a:ext cx="6321312" cy="14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MPED-RNN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모델을 통한 정확도 측정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914D14-79A0-430F-84ED-6853E33B4E66}"/>
              </a:ext>
            </a:extLst>
          </p:cNvPr>
          <p:cNvGrpSpPr/>
          <p:nvPr/>
        </p:nvGrpSpPr>
        <p:grpSpPr>
          <a:xfrm>
            <a:off x="2258029" y="4017739"/>
            <a:ext cx="7675941" cy="494818"/>
            <a:chOff x="1011544" y="2215400"/>
            <a:chExt cx="7675941" cy="4948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89FBD-7B6C-48FA-AF02-948378DAA6A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VAE-LSTM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모델 학습을 위한 코드 수정 및 평가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3A35C55-5D15-479A-B013-F4D24D41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7624</TotalTime>
  <Words>341</Words>
  <Application>Microsoft Office PowerPoint</Application>
  <PresentationFormat>와이드스크린</PresentationFormat>
  <Paragraphs>55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-윤고딕310</vt:lpstr>
      <vt:lpstr>-윤고딕330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 지상</cp:lastModifiedBy>
  <cp:revision>442</cp:revision>
  <dcterms:created xsi:type="dcterms:W3CDTF">2016-03-30T05:53:39Z</dcterms:created>
  <dcterms:modified xsi:type="dcterms:W3CDTF">2021-12-09T09:49:35Z</dcterms:modified>
  <cp:contentStatus/>
</cp:coreProperties>
</file>