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+HikKRqVnNthZ5gko3vC2M8VF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PLASS-NIA 인공지능학습데이터구축사업(2021)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 모델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4562320" y="4606204"/>
            <a:ext cx="30673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3팀 김경수 이지상 이세림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5630167" y="6294100"/>
            <a:ext cx="9316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2021.07.27</a:t>
            </a:r>
            <a:endParaRPr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10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PLASS-NIA 인공지능학습데이터구축사업(2021)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 모델</a:t>
            </a:r>
            <a:endParaRPr/>
          </a:p>
        </p:txBody>
      </p:sp>
      <p:sp>
        <p:nvSpPr>
          <p:cNvPr id="185" name="Google Shape;185;p10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/>
          </a:p>
        </p:txBody>
      </p:sp>
      <p:sp>
        <p:nvSpPr>
          <p:cNvPr id="186" name="Google Shape;186;p10"/>
          <p:cNvSpPr/>
          <p:nvPr/>
        </p:nvSpPr>
        <p:spPr>
          <a:xfrm>
            <a:off x="169334" y="6442444"/>
            <a:ext cx="525175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참고: Learning Regularity in Skeleton Trajectories for Anomaly Detection in Videos</a:t>
            </a:r>
            <a:endParaRPr sz="1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학습데이터 구조 (Avenue Dataset)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2075" y="1990057"/>
            <a:ext cx="4733925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1173" y="354738"/>
            <a:ext cx="2014323" cy="614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/>
          <p:nvPr/>
        </p:nvSpPr>
        <p:spPr>
          <a:xfrm>
            <a:off x="169332" y="169333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학습데이터 구조 (Avenue Dataset)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9901" y="1874155"/>
            <a:ext cx="7896225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/>
          <p:nvPr/>
        </p:nvSpPr>
        <p:spPr>
          <a:xfrm>
            <a:off x="3622468" y="2146811"/>
            <a:ext cx="753589" cy="3346843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4376057" y="2146811"/>
            <a:ext cx="1335642" cy="3346843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5741321" y="2146811"/>
            <a:ext cx="1335642" cy="3346843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7102637" y="2146810"/>
            <a:ext cx="1335642" cy="3346843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004" y="2772363"/>
            <a:ext cx="2086876" cy="245010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/>
          <p:nvPr/>
        </p:nvSpPr>
        <p:spPr>
          <a:xfrm>
            <a:off x="478673" y="2926080"/>
            <a:ext cx="1990207" cy="36576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2612109" y="3631654"/>
            <a:ext cx="596603" cy="3657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450622" y="5719171"/>
            <a:ext cx="10038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프레임 번호</a:t>
            </a: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4415245" y="5703746"/>
            <a:ext cx="13130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1번 포인트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좌표</a:t>
            </a:r>
            <a:endParaRPr/>
          </a:p>
        </p:txBody>
      </p:sp>
      <p:sp>
        <p:nvSpPr>
          <p:cNvPr id="118" name="Google Shape;118;p3"/>
          <p:cNvSpPr txBox="1"/>
          <p:nvPr/>
        </p:nvSpPr>
        <p:spPr>
          <a:xfrm>
            <a:off x="5674538" y="5711458"/>
            <a:ext cx="13130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2번 포인트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좌표</a:t>
            </a:r>
            <a:endParaRPr/>
          </a:p>
        </p:txBody>
      </p:sp>
      <p:sp>
        <p:nvSpPr>
          <p:cNvPr id="119" name="Google Shape;119;p3"/>
          <p:cNvSpPr txBox="1"/>
          <p:nvPr/>
        </p:nvSpPr>
        <p:spPr>
          <a:xfrm>
            <a:off x="7061620" y="5703745"/>
            <a:ext cx="13130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3번 포인트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좌표</a:t>
            </a:r>
            <a:endParaRPr/>
          </a:p>
        </p:txBody>
      </p:sp>
      <p:sp>
        <p:nvSpPr>
          <p:cNvPr id="120" name="Google Shape;120;p3"/>
          <p:cNvSpPr txBox="1"/>
          <p:nvPr/>
        </p:nvSpPr>
        <p:spPr>
          <a:xfrm>
            <a:off x="10033707" y="5696035"/>
            <a:ext cx="13130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17개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포인트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학습</a:t>
            </a:r>
            <a:endParaRPr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361" y="3142937"/>
            <a:ext cx="10217278" cy="1350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474618" y="715775"/>
            <a:ext cx="48577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평가데이터 구조 </a:t>
            </a:r>
            <a:endParaRPr/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618" y="3413169"/>
            <a:ext cx="3676116" cy="661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6349" y="2774890"/>
            <a:ext cx="2315709" cy="2088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7492" y="2057609"/>
            <a:ext cx="3269741" cy="3523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5" name="Google Shape;1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0825" y="2253092"/>
            <a:ext cx="4409531" cy="3301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/>
          <p:nvPr/>
        </p:nvSpPr>
        <p:spPr>
          <a:xfrm>
            <a:off x="474618" y="715775"/>
            <a:ext cx="48577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평가데이터 구조</a:t>
            </a:r>
            <a:endParaRPr/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643" y="3448587"/>
            <a:ext cx="3419883" cy="590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94472" y="2779427"/>
            <a:ext cx="2334042" cy="1928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474618" y="715775"/>
            <a:ext cx="48577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평가</a:t>
            </a:r>
            <a:endParaRPr/>
          </a:p>
        </p:txBody>
      </p:sp>
      <p:pic>
        <p:nvPicPr>
          <p:cNvPr id="156" name="Google Shape;1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8514" y="2739847"/>
            <a:ext cx="4338323" cy="2408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6017" y="2407511"/>
            <a:ext cx="4102418" cy="3073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/>
          <p:nvPr/>
        </p:nvSpPr>
        <p:spPr>
          <a:xfrm>
            <a:off x="169332" y="169333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UCF-Crime 데이터 셋과 비교</a:t>
            </a:r>
            <a:endParaRPr/>
          </a:p>
        </p:txBody>
      </p:sp>
      <p:pic>
        <p:nvPicPr>
          <p:cNvPr id="165" name="Google Shape;16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9946" y="2146813"/>
            <a:ext cx="7492107" cy="3470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9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9"/>
          <p:cNvSpPr txBox="1"/>
          <p:nvPr/>
        </p:nvSpPr>
        <p:spPr>
          <a:xfrm>
            <a:off x="304801" y="806590"/>
            <a:ext cx="485775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계획</a:t>
            </a:r>
            <a:endParaRPr/>
          </a:p>
        </p:txBody>
      </p:sp>
      <p:grpSp>
        <p:nvGrpSpPr>
          <p:cNvPr id="173" name="Google Shape;173;p9"/>
          <p:cNvGrpSpPr/>
          <p:nvPr/>
        </p:nvGrpSpPr>
        <p:grpSpPr>
          <a:xfrm>
            <a:off x="1716223" y="2705629"/>
            <a:ext cx="6712959" cy="494818"/>
            <a:chOff x="1011544" y="2215400"/>
            <a:chExt cx="6712959" cy="494818"/>
          </a:xfrm>
        </p:grpSpPr>
        <p:sp>
          <p:nvSpPr>
            <p:cNvPr id="174" name="Google Shape;174;p9"/>
            <p:cNvSpPr txBox="1"/>
            <p:nvPr/>
          </p:nvSpPr>
          <p:spPr>
            <a:xfrm>
              <a:off x="1639161" y="2266200"/>
              <a:ext cx="608534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UCF-Crime 데이터셋 모델에 맞게 전처리</a:t>
              </a:r>
              <a:endParaRPr b="1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6" name="Google Shape;176;p9"/>
          <p:cNvGrpSpPr/>
          <p:nvPr/>
        </p:nvGrpSpPr>
        <p:grpSpPr>
          <a:xfrm>
            <a:off x="1716223" y="3854162"/>
            <a:ext cx="8185383" cy="494818"/>
            <a:chOff x="1011544" y="2215400"/>
            <a:chExt cx="8185383" cy="494818"/>
          </a:xfrm>
        </p:grpSpPr>
        <p:sp>
          <p:nvSpPr>
            <p:cNvPr id="177" name="Google Shape;177;p9"/>
            <p:cNvSpPr txBox="1"/>
            <p:nvPr/>
          </p:nvSpPr>
          <p:spPr>
            <a:xfrm>
              <a:off x="1639161" y="2266200"/>
              <a:ext cx="75577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UCF-Crime 데이터셋 학습 후 결과 확인</a:t>
              </a:r>
              <a:endParaRPr/>
            </a:p>
          </p:txBody>
        </p:sp>
        <p:pic>
          <p:nvPicPr>
            <p:cNvPr id="178" name="Google Shape;178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2016-03-30T05:53:39Z</dcterms:created>
  <dc:creator>HP DEMO HUB</dc:creator>
</cp:coreProperties>
</file>