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U+e0/MABmBwKAky526U6GzTO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기존 오류가 존재하던 csv파일을 지수 형식으로 표현되도록 개선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Csv파일 개선을 위한 코드, 중간 생략</a:t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원래 기존에는 사람의 유무로 0,1 로 판단 -&gt; 한프레임마다 사람이 2명이상일 경우 이상행동이 일어난다 가정하에-&gt; 코드 수정</a:t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사람이 존재하는 경우에 1로 표시하도록 했던 frame_level_masks를 두명 이상의 사람이 존재하는 경우(Assault)에만 1로 표시하도록 개선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추가적인 개선이 필요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⇒"/>
            </a:pPr>
            <a:r>
              <a:rPr lang="ko-KR"/>
              <a:t>Assault의 경우 두명 이상의 사람이 있는 것이 일반적이므로 해당 경우를 1로 입력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⇒"/>
            </a:pPr>
            <a:r>
              <a:rPr lang="ko-KR"/>
              <a:t>좌우는 다른 파일</a:t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연계된 함수와 코드의 복잡성의 이유로 시간이 꽤 소요될 예정</a:t>
            </a:r>
            <a:endParaRPr/>
          </a:p>
        </p:txBody>
      </p:sp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Frame과 관련된 부분1 – tbad/eval.py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Frame과 관련된 부분2 – tbad/combined_model/evaluate.py</a:t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4팀 김경수 이지상 이세림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2021.08.17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/>
          </a:p>
        </p:txBody>
      </p:sp>
      <p:grpSp>
        <p:nvGrpSpPr>
          <p:cNvPr id="186" name="Google Shape;186;p10"/>
          <p:cNvGrpSpPr/>
          <p:nvPr/>
        </p:nvGrpSpPr>
        <p:grpSpPr>
          <a:xfrm>
            <a:off x="1806072" y="3570181"/>
            <a:ext cx="6712959" cy="494818"/>
            <a:chOff x="1011544" y="2215400"/>
            <a:chExt cx="6712959" cy="494818"/>
          </a:xfrm>
        </p:grpSpPr>
        <p:sp>
          <p:nvSpPr>
            <p:cNvPr id="187" name="Google Shape;187;p10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frame level mask 구현 개선 방법 강구</a:t>
              </a:r>
              <a:endParaRPr/>
            </a:p>
          </p:txBody>
        </p:sp>
        <p:pic>
          <p:nvPicPr>
            <p:cNvPr id="188" name="Google Shape;18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10"/>
          <p:cNvGrpSpPr/>
          <p:nvPr/>
        </p:nvGrpSpPr>
        <p:grpSpPr>
          <a:xfrm>
            <a:off x="1806072" y="4718714"/>
            <a:ext cx="8185383" cy="494818"/>
            <a:chOff x="1011544" y="2215400"/>
            <a:chExt cx="8185383" cy="494818"/>
          </a:xfrm>
        </p:grpSpPr>
        <p:sp>
          <p:nvSpPr>
            <p:cNvPr id="190" name="Google Shape;190;p10"/>
            <p:cNvSpPr txBox="1"/>
            <p:nvPr/>
          </p:nvSpPr>
          <p:spPr>
            <a:xfrm>
              <a:off x="1639161" y="2266200"/>
              <a:ext cx="75577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UCF-Crime 재학습 및 평가</a:t>
              </a:r>
              <a:endParaRPr/>
            </a:p>
          </p:txBody>
        </p:sp>
        <p:pic>
          <p:nvPicPr>
            <p:cNvPr id="191" name="Google Shape;19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10"/>
          <p:cNvGrpSpPr/>
          <p:nvPr/>
        </p:nvGrpSpPr>
        <p:grpSpPr>
          <a:xfrm>
            <a:off x="1806072" y="2377740"/>
            <a:ext cx="6712959" cy="494818"/>
            <a:chOff x="1011544" y="2215400"/>
            <a:chExt cx="6712959" cy="494818"/>
          </a:xfrm>
        </p:grpSpPr>
        <p:sp>
          <p:nvSpPr>
            <p:cNvPr id="193" name="Google Shape;193;p10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결과 출력 방식 변경을 위한 코드 분석 및 변경</a:t>
              </a:r>
              <a:endParaRPr/>
            </a:p>
          </p:txBody>
        </p:sp>
        <p:pic>
          <p:nvPicPr>
            <p:cNvPr id="194" name="Google Shape;19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참고: Learning Regularity in Skeleton Trajectories for Anomaly Detection in Videos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UCF-Crime csv파일 개선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43090"/>
          <a:stretch/>
        </p:blipFill>
        <p:spPr>
          <a:xfrm>
            <a:off x="2540872" y="2486662"/>
            <a:ext cx="7110254" cy="5874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 rot="5400000">
            <a:off x="5686426" y="3582983"/>
            <a:ext cx="819146" cy="6785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872" y="4770425"/>
            <a:ext cx="7110254" cy="587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UCF-Crime csv파일 개선 - 코드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84974" l="0" r="0" t="0"/>
          <a:stretch/>
        </p:blipFill>
        <p:spPr>
          <a:xfrm>
            <a:off x="1370606" y="1886856"/>
            <a:ext cx="9450788" cy="121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76189"/>
          <a:stretch/>
        </p:blipFill>
        <p:spPr>
          <a:xfrm>
            <a:off x="1370606" y="4277263"/>
            <a:ext cx="9450788" cy="193183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3667124" y="3298102"/>
            <a:ext cx="48577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frame_level_masks 개선</a:t>
            </a:r>
            <a:endParaRPr/>
          </a:p>
        </p:txBody>
      </p:sp>
      <p:pic>
        <p:nvPicPr>
          <p:cNvPr descr="텍스트이(가) 표시된 사진&#10;&#10;자동 생성된 설명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9976" y="2215167"/>
            <a:ext cx="5628478" cy="3300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46" y="2146812"/>
            <a:ext cx="4080121" cy="336880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4912248" y="3684886"/>
            <a:ext cx="819146" cy="6785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frame_level_masks 개선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104" y="2182119"/>
            <a:ext cx="4546993" cy="382360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4977015" y="3807236"/>
            <a:ext cx="819146" cy="6785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9080" y="2296387"/>
            <a:ext cx="5965816" cy="3596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출력 코드 수정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-5946"/>
          <a:stretch/>
        </p:blipFill>
        <p:spPr>
          <a:xfrm>
            <a:off x="2178251" y="2146812"/>
            <a:ext cx="7835496" cy="581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09" y="3241919"/>
            <a:ext cx="10532381" cy="2933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2178251" y="2175840"/>
            <a:ext cx="7835496" cy="335131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" name="Google Shape;147;p6"/>
          <p:cNvCxnSpPr>
            <a:stCxn id="146" idx="1"/>
            <a:endCxn id="145" idx="1"/>
          </p:cNvCxnSpPr>
          <p:nvPr/>
        </p:nvCxnSpPr>
        <p:spPr>
          <a:xfrm flipH="1">
            <a:off x="829751" y="2343406"/>
            <a:ext cx="1348500" cy="2365200"/>
          </a:xfrm>
          <a:prstGeom prst="bentConnector3">
            <a:avLst>
              <a:gd fmla="val 116948" name="adj1"/>
            </a:avLst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출력 코드 수정</a:t>
            </a:r>
            <a:endParaRPr/>
          </a:p>
        </p:txBody>
      </p:sp>
      <p:pic>
        <p:nvPicPr>
          <p:cNvPr descr="텍스트, 오렌지이(가) 표시된 사진&#10;&#10;자동 생성된 설명"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009" y="1824829"/>
            <a:ext cx="7585982" cy="716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오렌지이(가) 표시된 사진&#10;&#10;자동 생성된 설명"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0243" y="2694299"/>
            <a:ext cx="6991514" cy="734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58" name="Google Shape;1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5783" y="3581503"/>
            <a:ext cx="8840434" cy="278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tbad/eval.py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988" y="2488828"/>
            <a:ext cx="8762024" cy="331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tbad/combined_model/evaluate.py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599" y="1797641"/>
            <a:ext cx="7706801" cy="1286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77" name="Google Shape;1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4467" y="3276987"/>
            <a:ext cx="7983064" cy="29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2016-03-30T05:53:39Z</dcterms:created>
  <dc:creator>HP DEMO HUB</dc:creator>
</cp:coreProperties>
</file>