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JqzuBCw7I5b4DBc0Crok12HOk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FBB1C4-2749-4487-9697-BF2E733A0428}">
  <a:tblStyle styleId="{57FBB1C4-2749-4487-9697-BF2E733A04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tbad/combined_model/evaluate.py 145~ evaluate performance 수정</a:t>
            </a:r>
            <a:endParaRPr/>
          </a:p>
        </p:txBody>
      </p:sp>
      <p:sp>
        <p:nvSpPr>
          <p:cNvPr id="195" name="Google Shape;19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4팀 김경수 이지상 이세림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2021.08.31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출력 방식 변경</a:t>
            </a:r>
            <a:endParaRPr/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331" y="1882553"/>
            <a:ext cx="6392167" cy="1810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106" y="3970760"/>
            <a:ext cx="6325483" cy="220058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/>
        </p:nvSpPr>
        <p:spPr>
          <a:xfrm>
            <a:off x="7443589" y="5717050"/>
            <a:ext cx="3952732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tbad/rnn_autoencoder/data.py</a:t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3201461" y="2757494"/>
            <a:ext cx="2721667" cy="2040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1729777" y="3317568"/>
            <a:ext cx="2364551" cy="2040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7276647" y="2114850"/>
            <a:ext cx="4536871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tbad/combined_model/evaluate.py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model.evaluate()을 사용하지 않고 함수를 가지고 사용한 것으로 추측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>
            <a:off x="1953229" y="3460748"/>
            <a:ext cx="6712959" cy="494818"/>
            <a:chOff x="1011544" y="2215400"/>
            <a:chExt cx="6712959" cy="494818"/>
          </a:xfrm>
        </p:grpSpPr>
        <p:sp>
          <p:nvSpPr>
            <p:cNvPr id="215" name="Google Shape;215;p11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결과 출력 방식 변경을 위한 코드 변경</a:t>
              </a:r>
              <a:endParaRPr/>
            </a:p>
          </p:txBody>
        </p:sp>
        <p:pic>
          <p:nvPicPr>
            <p:cNvPr id="216" name="Google Shape;21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11"/>
          <p:cNvGrpSpPr/>
          <p:nvPr/>
        </p:nvGrpSpPr>
        <p:grpSpPr>
          <a:xfrm>
            <a:off x="1953229" y="2407617"/>
            <a:ext cx="6712959" cy="494818"/>
            <a:chOff x="1011544" y="2215400"/>
            <a:chExt cx="6712959" cy="494818"/>
          </a:xfrm>
        </p:grpSpPr>
        <p:sp>
          <p:nvSpPr>
            <p:cNvPr id="218" name="Google Shape;218;p11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AI-Hub의 일부 파일 학습 오류 분석</a:t>
              </a:r>
              <a:endParaRPr/>
            </a:p>
          </p:txBody>
        </p:sp>
        <p:pic>
          <p:nvPicPr>
            <p:cNvPr id="219" name="Google Shape;21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11"/>
          <p:cNvGrpSpPr/>
          <p:nvPr/>
        </p:nvGrpSpPr>
        <p:grpSpPr>
          <a:xfrm>
            <a:off x="1953229" y="4520771"/>
            <a:ext cx="6712959" cy="494818"/>
            <a:chOff x="1011544" y="2215400"/>
            <a:chExt cx="6712959" cy="494818"/>
          </a:xfrm>
        </p:grpSpPr>
        <p:sp>
          <p:nvSpPr>
            <p:cNvPr id="221" name="Google Shape;221;p11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None</a:t>
              </a:r>
              <a:endParaRPr b="1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230" name="Google Shape;230;p12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참고: Learning Regularity in Skeleton Trajectories for Anomaly Detection in Videos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폴더 구조 변경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864668" y="2342815"/>
            <a:ext cx="15287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Avenue</a:t>
            </a:r>
            <a:endParaRPr b="1"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798620" y="2342815"/>
            <a:ext cx="15287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AI-Hub</a:t>
            </a:r>
            <a:endParaRPr b="1"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19680" t="0"/>
          <a:stretch/>
        </p:blipFill>
        <p:spPr>
          <a:xfrm>
            <a:off x="1822629" y="2840214"/>
            <a:ext cx="3612788" cy="285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20197" t="1010"/>
          <a:stretch/>
        </p:blipFill>
        <p:spPr>
          <a:xfrm>
            <a:off x="6756585" y="2840212"/>
            <a:ext cx="3612786" cy="285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 학습 결과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6745233" y="2197112"/>
            <a:ext cx="39538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fight, assault, burglary, vandalism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14977" t="0"/>
          <a:stretch/>
        </p:blipFill>
        <p:spPr>
          <a:xfrm>
            <a:off x="6745233" y="2547897"/>
            <a:ext cx="3953807" cy="268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2960" y="2538610"/>
            <a:ext cx="3953808" cy="26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2241342" y="5334656"/>
            <a:ext cx="24570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UCF-Crime(5주차)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493614" y="5334656"/>
            <a:ext cx="24570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AI-Hub(8주차)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492961" y="2197111"/>
            <a:ext cx="39538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assault, fight, shoplifting, stealing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 학습 결과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1180844" y="4737436"/>
            <a:ext cx="24570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epoch 5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75" y="2487695"/>
            <a:ext cx="3091383" cy="198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1142" l="0" r="0" t="0"/>
          <a:stretch/>
        </p:blipFill>
        <p:spPr>
          <a:xfrm>
            <a:off x="4649399" y="2500527"/>
            <a:ext cx="2893201" cy="198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6941" y="2487695"/>
            <a:ext cx="2930194" cy="198175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4867477" y="4737436"/>
            <a:ext cx="24570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epoch 20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8473516" y="4737436"/>
            <a:ext cx="24570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epoch 100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045028" y="5613175"/>
            <a:ext cx="9885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epoch에 따른 결과의 차이는 크지 않음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 데이터셋 오류</a:t>
            </a:r>
            <a:endParaRPr/>
          </a:p>
        </p:txBody>
      </p:sp>
      <p:graphicFrame>
        <p:nvGraphicFramePr>
          <p:cNvPr id="141" name="Google Shape;141;p5"/>
          <p:cNvGraphicFramePr/>
          <p:nvPr/>
        </p:nvGraphicFramePr>
        <p:xfrm>
          <a:off x="2329282" y="2146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{57FBB1C4-2749-4487-9697-BF2E733A0428}</a:tableStyleId>
              </a:tblPr>
              <a:tblGrid>
                <a:gridCol w="7533425"/>
              </a:tblGrid>
              <a:tr h="47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D9D9D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ValueError: Input contains infinity or a value too large for dtype('float32').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0D0D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5"/>
          <p:cNvSpPr txBox="1"/>
          <p:nvPr/>
        </p:nvSpPr>
        <p:spPr>
          <a:xfrm>
            <a:off x="2961897" y="4794467"/>
            <a:ext cx="6268199" cy="119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xs, ys = xs / width, ys / height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 또는 NaN으로 나눗셈을 시도했을 때 오류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np.seterr(divide=‘ignore’, invalid=‘ignore’) 또한 오류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118" y="2869788"/>
            <a:ext cx="6865759" cy="167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출력 방식 변경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1406561" y="2424398"/>
            <a:ext cx="9378877" cy="170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tbad/combined_model/message_passing.py 223~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global_pred_output, local_pred_out, pred_out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all_outputs, final_global_pred_output, final_local_pred_output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해당 변수를 받는 객체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출력 방식 변경</a:t>
            </a:r>
            <a:endParaRPr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924" y="2102746"/>
            <a:ext cx="6030167" cy="57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2552" y="3172723"/>
            <a:ext cx="6382641" cy="129558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345100" y="3973810"/>
            <a:ext cx="4689439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tbad/combined_model/fusion.py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6813011" y="2146359"/>
            <a:ext cx="4970919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tbad/combined_model/evaluate.py</a:t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1787856" y="2265529"/>
            <a:ext cx="2292824" cy="21836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6" name="Google Shape;166;p7"/>
          <p:cNvCxnSpPr>
            <a:stCxn id="165" idx="1"/>
            <a:endCxn id="162" idx="1"/>
          </p:cNvCxnSpPr>
          <p:nvPr/>
        </p:nvCxnSpPr>
        <p:spPr>
          <a:xfrm>
            <a:off x="1787856" y="2374711"/>
            <a:ext cx="3374700" cy="1445700"/>
          </a:xfrm>
          <a:prstGeom prst="bentConnector3">
            <a:avLst>
              <a:gd fmla="val -677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7"/>
          <p:cNvSpPr/>
          <p:nvPr/>
        </p:nvSpPr>
        <p:spPr>
          <a:xfrm>
            <a:off x="7576781" y="3326592"/>
            <a:ext cx="2102969" cy="27295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7576780" y="3858462"/>
            <a:ext cx="1717345" cy="27295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0213" y="4810688"/>
            <a:ext cx="5515745" cy="1667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7"/>
          <p:cNvCxnSpPr>
            <a:stCxn id="167" idx="3"/>
            <a:endCxn id="169" idx="3"/>
          </p:cNvCxnSpPr>
          <p:nvPr/>
        </p:nvCxnSpPr>
        <p:spPr>
          <a:xfrm flipH="1">
            <a:off x="9545950" y="3463070"/>
            <a:ext cx="133800" cy="2181300"/>
          </a:xfrm>
          <a:prstGeom prst="bentConnector3">
            <a:avLst>
              <a:gd fmla="val -153766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출력 방식 변경</a:t>
            </a:r>
            <a:endParaRPr/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01" y="2657590"/>
            <a:ext cx="7486797" cy="13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/>
        </p:nvSpPr>
        <p:spPr>
          <a:xfrm>
            <a:off x="2848055" y="4195049"/>
            <a:ext cx="6495887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tbad/combined_model/evaluate.py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compile()을 통해 모델 구성 정보를 변수에 담음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출력 방식 변경</a:t>
            </a:r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0" y="2146812"/>
            <a:ext cx="62865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 txBox="1"/>
          <p:nvPr/>
        </p:nvSpPr>
        <p:spPr>
          <a:xfrm>
            <a:off x="2733676" y="5170466"/>
            <a:ext cx="7446275" cy="119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tbad/combined_model/evaluate.py’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multiple_outputs default False, prediction_length default 0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model.predict()의 결과값은 학습에 대한 예측값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3979383" y="3035401"/>
            <a:ext cx="4809775" cy="56007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2016-03-30T05:53:39Z</dcterms:created>
  <dc:creator>HP DEMO HUB</dc:creator>
</cp:coreProperties>
</file>