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vW5d6GR8k2Xjvqn3Q9k+m5PO3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2021.09.23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데이터셋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410482" y="5123335"/>
            <a:ext cx="7371036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E2ON 데이터셋도 AI-Hub 데이터셋과 동일한 구조의 json파일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block_type의 정보를 통해 이상행동의 frame을 정확하게 알 수 있음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1892657" y="2052337"/>
            <a:ext cx="8406686" cy="2700638"/>
            <a:chOff x="2665989" y="2252362"/>
            <a:chExt cx="7326475" cy="2355068"/>
          </a:xfrm>
        </p:grpSpPr>
        <p:grpSp>
          <p:nvGrpSpPr>
            <p:cNvPr id="102" name="Google Shape;102;p2"/>
            <p:cNvGrpSpPr/>
            <p:nvPr/>
          </p:nvGrpSpPr>
          <p:grpSpPr>
            <a:xfrm>
              <a:off x="2665989" y="2252362"/>
              <a:ext cx="7326475" cy="2088997"/>
              <a:chOff x="2410482" y="2209868"/>
              <a:chExt cx="8598384" cy="2451656"/>
            </a:xfrm>
          </p:grpSpPr>
          <p:pic>
            <p:nvPicPr>
              <p:cNvPr id="103" name="Google Shape;103;p2"/>
              <p:cNvPicPr preferRelativeResize="0"/>
              <p:nvPr/>
            </p:nvPicPr>
            <p:blipFill rotWithShape="1">
              <a:blip r:embed="rId3">
                <a:alphaModFix/>
              </a:blip>
              <a:srcRect b="69295" l="0" r="0" t="0"/>
              <a:stretch/>
            </p:blipFill>
            <p:spPr>
              <a:xfrm>
                <a:off x="2410482" y="2209868"/>
                <a:ext cx="2019503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2"/>
              <p:cNvPicPr preferRelativeResize="0"/>
              <p:nvPr/>
            </p:nvPicPr>
            <p:blipFill rotWithShape="1">
              <a:blip r:embed="rId3">
                <a:alphaModFix/>
              </a:blip>
              <a:srcRect b="34676" l="0" r="0" t="34619"/>
              <a:stretch/>
            </p:blipFill>
            <p:spPr>
              <a:xfrm>
                <a:off x="460344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2"/>
              <p:cNvPicPr preferRelativeResize="0"/>
              <p:nvPr/>
            </p:nvPicPr>
            <p:blipFill rotWithShape="1">
              <a:blip r:embed="rId3">
                <a:alphaModFix/>
              </a:blip>
              <a:srcRect b="406" l="0" r="0" t="68889"/>
              <a:stretch/>
            </p:blipFill>
            <p:spPr>
              <a:xfrm>
                <a:off x="679640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2"/>
              <p:cNvPicPr preferRelativeResize="0"/>
              <p:nvPr/>
            </p:nvPicPr>
            <p:blipFill rotWithShape="1">
              <a:blip r:embed="rId4">
                <a:alphaModFix/>
              </a:blip>
              <a:srcRect b="1311" l="0" r="0" t="-1"/>
              <a:stretch/>
            </p:blipFill>
            <p:spPr>
              <a:xfrm>
                <a:off x="898936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" name="Google Shape;107;p2"/>
            <p:cNvSpPr txBox="1"/>
            <p:nvPr/>
          </p:nvSpPr>
          <p:spPr>
            <a:xfrm>
              <a:off x="3243126" y="4361209"/>
              <a:ext cx="6172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C021_A17_SY15_P01_B01_01DAS_blockinfo.json</a:t>
              </a:r>
              <a:endPara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데이터셋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406375" y="4996598"/>
            <a:ext cx="7371036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우측의 경우 서버에 있는 feature 추출을 한 json파일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학습, 평가에 필요한 point 17개의 좌표를 사용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787724" y="2251466"/>
            <a:ext cx="7326475" cy="2355068"/>
            <a:chOff x="541914" y="2255975"/>
            <a:chExt cx="7326475" cy="2355068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541914" y="2255975"/>
              <a:ext cx="7326475" cy="2088997"/>
              <a:chOff x="2410482" y="2209868"/>
              <a:chExt cx="8598384" cy="2451656"/>
            </a:xfrm>
          </p:grpSpPr>
          <p:pic>
            <p:nvPicPr>
              <p:cNvPr id="119" name="Google Shape;119;p3"/>
              <p:cNvPicPr preferRelativeResize="0"/>
              <p:nvPr/>
            </p:nvPicPr>
            <p:blipFill rotWithShape="1">
              <a:blip r:embed="rId3">
                <a:alphaModFix/>
              </a:blip>
              <a:srcRect b="69295" l="0" r="0" t="0"/>
              <a:stretch/>
            </p:blipFill>
            <p:spPr>
              <a:xfrm>
                <a:off x="2410482" y="2209868"/>
                <a:ext cx="2019503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3"/>
              <p:cNvPicPr preferRelativeResize="0"/>
              <p:nvPr/>
            </p:nvPicPr>
            <p:blipFill rotWithShape="1">
              <a:blip r:embed="rId3">
                <a:alphaModFix/>
              </a:blip>
              <a:srcRect b="34676" l="0" r="0" t="34619"/>
              <a:stretch/>
            </p:blipFill>
            <p:spPr>
              <a:xfrm>
                <a:off x="460344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3"/>
              <p:cNvPicPr preferRelativeResize="0"/>
              <p:nvPr/>
            </p:nvPicPr>
            <p:blipFill rotWithShape="1">
              <a:blip r:embed="rId3">
                <a:alphaModFix/>
              </a:blip>
              <a:srcRect b="406" l="0" r="0" t="68889"/>
              <a:stretch/>
            </p:blipFill>
            <p:spPr>
              <a:xfrm>
                <a:off x="679640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3"/>
              <p:cNvPicPr preferRelativeResize="0"/>
              <p:nvPr/>
            </p:nvPicPr>
            <p:blipFill rotWithShape="1">
              <a:blip r:embed="rId4">
                <a:alphaModFix/>
              </a:blip>
              <a:srcRect b="1311" l="0" r="0" t="-1"/>
              <a:stretch/>
            </p:blipFill>
            <p:spPr>
              <a:xfrm>
                <a:off x="8989362" y="2209868"/>
                <a:ext cx="2019504" cy="24516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" name="Google Shape;123;p3"/>
            <p:cNvSpPr txBox="1"/>
            <p:nvPr/>
          </p:nvSpPr>
          <p:spPr>
            <a:xfrm>
              <a:off x="1119051" y="4364822"/>
              <a:ext cx="6172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C021_A17_SY15_P01_B01_01DAS_blockinfo.json</a:t>
              </a:r>
              <a:endPara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8261773" y="2251466"/>
            <a:ext cx="3031275" cy="2355067"/>
            <a:chOff x="8261774" y="2255976"/>
            <a:chExt cx="3031275" cy="2355067"/>
          </a:xfrm>
        </p:grpSpPr>
        <p:pic>
          <p:nvPicPr>
            <p:cNvPr id="125" name="Google Shape;125;p3"/>
            <p:cNvPicPr preferRelativeResize="0"/>
            <p:nvPr/>
          </p:nvPicPr>
          <p:blipFill rotWithShape="1">
            <a:blip r:embed="rId5">
              <a:alphaModFix/>
            </a:blip>
            <a:srcRect b="0" l="17846" r="0" t="14138"/>
            <a:stretch/>
          </p:blipFill>
          <p:spPr>
            <a:xfrm>
              <a:off x="8591550" y="2255976"/>
              <a:ext cx="2371725" cy="2083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 txBox="1"/>
            <p:nvPr/>
          </p:nvSpPr>
          <p:spPr>
            <a:xfrm>
              <a:off x="8261774" y="4364822"/>
              <a:ext cx="3031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C021_A17_SY15_P01_B01_01DAS_check.json</a:t>
              </a:r>
              <a:endPara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데이터셋 csv 생성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2252990" y="5123335"/>
            <a:ext cx="7686018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각 파일에 대한 csv파일 작업 수행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[DAS, DBS], [NAS, NBS]의 경우 다른 각도의 같은 영상이므로 한 폴더에 묶음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3009899" y="4691711"/>
            <a:ext cx="6172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C021_A17_SY15_P01_B01_01DAS_blockinfo.csv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1057844" y="1997004"/>
            <a:ext cx="10076313" cy="2733675"/>
            <a:chOff x="712296" y="1997004"/>
            <a:chExt cx="10076313" cy="2733675"/>
          </a:xfrm>
        </p:grpSpPr>
        <p:grpSp>
          <p:nvGrpSpPr>
            <p:cNvPr id="138" name="Google Shape;138;p4"/>
            <p:cNvGrpSpPr/>
            <p:nvPr/>
          </p:nvGrpSpPr>
          <p:grpSpPr>
            <a:xfrm>
              <a:off x="712296" y="2182304"/>
              <a:ext cx="7679948" cy="2363076"/>
              <a:chOff x="991276" y="2182304"/>
              <a:chExt cx="7679948" cy="2363076"/>
            </a:xfrm>
          </p:grpSpPr>
          <p:pic>
            <p:nvPicPr>
              <p:cNvPr id="139" name="Google Shape;13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91276" y="2925692"/>
                <a:ext cx="1247775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" name="Google Shape;140;p4"/>
              <p:cNvGrpSpPr/>
              <p:nvPr/>
            </p:nvGrpSpPr>
            <p:grpSpPr>
              <a:xfrm>
                <a:off x="2499023" y="2182304"/>
                <a:ext cx="6172201" cy="2363076"/>
                <a:chOff x="5057773" y="2042236"/>
                <a:chExt cx="6172201" cy="2363076"/>
              </a:xfrm>
            </p:grpSpPr>
            <p:pic>
              <p:nvPicPr>
                <p:cNvPr id="141" name="Google Shape;141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4115" l="4706" r="0" t="0"/>
                <a:stretch/>
              </p:blipFill>
              <p:spPr>
                <a:xfrm>
                  <a:off x="5057773" y="2042236"/>
                  <a:ext cx="6172200" cy="1070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" name="Google Shape;142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813" r="0" t="0"/>
                <a:stretch/>
              </p:blipFill>
              <p:spPr>
                <a:xfrm>
                  <a:off x="5057773" y="3328987"/>
                  <a:ext cx="6172201" cy="1076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43" name="Google Shape;14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74184" y="1997004"/>
              <a:ext cx="1114425" cy="273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4"/>
            <p:cNvSpPr/>
            <p:nvPr/>
          </p:nvSpPr>
          <p:spPr>
            <a:xfrm>
              <a:off x="8614114" y="3082855"/>
              <a:ext cx="838200" cy="56197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데이터셋 train, test 분별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2252990" y="5123335"/>
            <a:ext cx="7686018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전체 데이터데 대해 10개의 데이터를 무작위로 선정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 데이터의 blockinfo.json파일을 참고하여 frame level masks 제작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현재 E2ON dataset은 주거침입과 절차에 대한 이상행동만 존재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009899" y="4691711"/>
            <a:ext cx="6172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C021_A17_SY15_P01_B01_01DAS_blockinfo.csv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2663758" y="2377136"/>
            <a:ext cx="6864482" cy="2314575"/>
            <a:chOff x="2733676" y="2026783"/>
            <a:chExt cx="6864482" cy="2314575"/>
          </a:xfrm>
        </p:grpSpPr>
        <p:grpSp>
          <p:nvGrpSpPr>
            <p:cNvPr id="156" name="Google Shape;156;p5"/>
            <p:cNvGrpSpPr/>
            <p:nvPr/>
          </p:nvGrpSpPr>
          <p:grpSpPr>
            <a:xfrm>
              <a:off x="6099043" y="2026783"/>
              <a:ext cx="3499115" cy="2314575"/>
              <a:chOff x="6291262" y="2026784"/>
              <a:chExt cx="3499115" cy="2314575"/>
            </a:xfrm>
          </p:grpSpPr>
          <p:pic>
            <p:nvPicPr>
              <p:cNvPr id="157" name="Google Shape;157;p5"/>
              <p:cNvPicPr preferRelativeResize="0"/>
              <p:nvPr/>
            </p:nvPicPr>
            <p:blipFill rotWithShape="1">
              <a:blip r:embed="rId3">
                <a:alphaModFix/>
              </a:blip>
              <a:srcRect b="48031" l="0" r="0" t="4134"/>
              <a:stretch/>
            </p:blipFill>
            <p:spPr>
              <a:xfrm>
                <a:off x="6291262" y="2026784"/>
                <a:ext cx="1609725" cy="2314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5"/>
              <p:cNvPicPr preferRelativeResize="0"/>
              <p:nvPr/>
            </p:nvPicPr>
            <p:blipFill rotWithShape="1">
              <a:blip r:embed="rId3">
                <a:alphaModFix/>
              </a:blip>
              <a:srcRect b="196" l="0" r="0" t="51967"/>
              <a:stretch/>
            </p:blipFill>
            <p:spPr>
              <a:xfrm>
                <a:off x="8180652" y="2026784"/>
                <a:ext cx="1609725" cy="2314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9" name="Google Shape;159;p5"/>
            <p:cNvPicPr preferRelativeResize="0"/>
            <p:nvPr/>
          </p:nvPicPr>
          <p:blipFill rotWithShape="1">
            <a:blip r:embed="rId4">
              <a:alphaModFix/>
            </a:blip>
            <a:srcRect b="36639" l="0" r="11519" t="-1"/>
            <a:stretch/>
          </p:blipFill>
          <p:spPr>
            <a:xfrm>
              <a:off x="2733676" y="2026784"/>
              <a:ext cx="1609725" cy="1882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5"/>
            <p:cNvSpPr txBox="1"/>
            <p:nvPr/>
          </p:nvSpPr>
          <p:spPr>
            <a:xfrm>
              <a:off x="3056005" y="4023599"/>
              <a:ext cx="9650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1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학습 평가 출력 수정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2027830" y="4703288"/>
            <a:ext cx="8148309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 코드에서 accuracy 값을 출력하기 위해 accuracy_score 함수 사용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정수값만 필요해 소수점 첫째자리에서 반올림해 정수로 만든 후 acc 체크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폴더 단위로 auroc와 aupr의 값이 나오는 것처럼 acc도 동일하게 폴더 단위로 출력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6"/>
          <p:cNvGrpSpPr/>
          <p:nvPr/>
        </p:nvGrpSpPr>
        <p:grpSpPr>
          <a:xfrm>
            <a:off x="1309687" y="2651537"/>
            <a:ext cx="5210175" cy="942975"/>
            <a:chOff x="795337" y="1989243"/>
            <a:chExt cx="5210175" cy="942975"/>
          </a:xfrm>
        </p:grpSpPr>
        <p:pic>
          <p:nvPicPr>
            <p:cNvPr id="171" name="Google Shape;17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5337" y="1989243"/>
              <a:ext cx="5210175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6"/>
            <p:cNvSpPr/>
            <p:nvPr/>
          </p:nvSpPr>
          <p:spPr>
            <a:xfrm>
              <a:off x="795337" y="2533650"/>
              <a:ext cx="5210175" cy="398568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2603" l="0" r="10469" t="8854"/>
          <a:stretch/>
        </p:blipFill>
        <p:spPr>
          <a:xfrm>
            <a:off x="7813939" y="2313400"/>
            <a:ext cx="23622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7813939" y="3789494"/>
            <a:ext cx="2362200" cy="1622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p6"/>
          <p:cNvCxnSpPr>
            <a:stCxn id="172" idx="3"/>
            <a:endCxn id="174" idx="1"/>
          </p:cNvCxnSpPr>
          <p:nvPr/>
        </p:nvCxnSpPr>
        <p:spPr>
          <a:xfrm>
            <a:off x="6519862" y="3395228"/>
            <a:ext cx="1294200" cy="47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304801" y="711797"/>
            <a:ext cx="50672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dataset, AI-Hub dataset 평가 결과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2021845" y="4817588"/>
            <a:ext cx="814830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AI-Hub dataset에 비해 E2ON dataset의 acc값이 현저히 떨어짐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그에반해 AUROC나 AUPR의 값은 매우 높음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>
            <a:off x="3381312" y="2418057"/>
            <a:ext cx="6053049" cy="1590675"/>
            <a:chOff x="3319462" y="2555832"/>
            <a:chExt cx="6053049" cy="1590675"/>
          </a:xfrm>
        </p:grpSpPr>
        <p:grpSp>
          <p:nvGrpSpPr>
            <p:cNvPr id="186" name="Google Shape;186;p7"/>
            <p:cNvGrpSpPr/>
            <p:nvPr/>
          </p:nvGrpSpPr>
          <p:grpSpPr>
            <a:xfrm>
              <a:off x="3319462" y="2555832"/>
              <a:ext cx="6053049" cy="1590675"/>
              <a:chOff x="2905125" y="2633662"/>
              <a:chExt cx="6053049" cy="1590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35770"/>
              <a:stretch/>
            </p:blipFill>
            <p:spPr>
              <a:xfrm>
                <a:off x="2905125" y="2633662"/>
                <a:ext cx="2466975" cy="1590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 rotWithShape="1">
              <a:blip r:embed="rId4">
                <a:alphaModFix/>
              </a:blip>
              <a:srcRect b="2604" l="0" r="10469" t="10676"/>
              <a:stretch/>
            </p:blipFill>
            <p:spPr>
              <a:xfrm>
                <a:off x="6595974" y="2634862"/>
                <a:ext cx="2362200" cy="15859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89" name="Google Shape;189;p7"/>
            <p:cNvCxnSpPr/>
            <p:nvPr/>
          </p:nvCxnSpPr>
          <p:spPr>
            <a:xfrm flipH="1" rot="10800000">
              <a:off x="3319462" y="3348788"/>
              <a:ext cx="5553074" cy="238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0" name="Google Shape;190;p7"/>
          <p:cNvSpPr txBox="1"/>
          <p:nvPr/>
        </p:nvSpPr>
        <p:spPr>
          <a:xfrm>
            <a:off x="3009899" y="4233444"/>
            <a:ext cx="6172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&lt;좌 AI-Hub dataset, 우 E2ON dataset&gt;</a:t>
            </a:r>
            <a:endParaRPr/>
          </a:p>
        </p:txBody>
      </p:sp>
      <p:grpSp>
        <p:nvGrpSpPr>
          <p:cNvPr id="191" name="Google Shape;191;p7"/>
          <p:cNvGrpSpPr/>
          <p:nvPr/>
        </p:nvGrpSpPr>
        <p:grpSpPr>
          <a:xfrm>
            <a:off x="1509925" y="5691620"/>
            <a:ext cx="10000821" cy="494494"/>
            <a:chOff x="1095588" y="5691620"/>
            <a:chExt cx="10000821" cy="494494"/>
          </a:xfrm>
        </p:grpSpPr>
        <p:sp>
          <p:nvSpPr>
            <p:cNvPr id="192" name="Google Shape;192;p7"/>
            <p:cNvSpPr txBox="1"/>
            <p:nvPr/>
          </p:nvSpPr>
          <p:spPr>
            <a:xfrm>
              <a:off x="1095588" y="5691620"/>
              <a:ext cx="10000821" cy="494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Acc 값의 차이가 너무 커서 확인해볼 필요가 있음</a:t>
              </a:r>
              <a:endParaRPr b="1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428750" y="5786452"/>
              <a:ext cx="425262" cy="30482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04801" y="711797"/>
            <a:ext cx="50672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E2ON 데이터셋 전처리 재진행 후 평가 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2021844" y="4519839"/>
            <a:ext cx="8148309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 npy파일을 만들던 코드에서 오류가 있어 파일의 모든 값이 0으로 구성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오류 수정 후 이상행동이 발생하는 frame 위치에 1이 존재하는 npy파일 생성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이전 평가보다 acc의 값은 좀 더 좋아졌으나 좀 더 개선이 필요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3009899" y="3868180"/>
            <a:ext cx="6172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&lt;좌 오류 npy 사용 E2ON dataset, 우 새로운 npy 사용 E2ON dataset&gt;</a:t>
            </a:r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15063" l="0" r="10469" t="38061"/>
          <a:stretch/>
        </p:blipFill>
        <p:spPr>
          <a:xfrm>
            <a:off x="3009900" y="2800186"/>
            <a:ext cx="2362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3561" t="0"/>
          <a:stretch/>
        </p:blipFill>
        <p:spPr>
          <a:xfrm>
            <a:off x="6821390" y="2800186"/>
            <a:ext cx="236070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9"/>
          <p:cNvGrpSpPr/>
          <p:nvPr/>
        </p:nvGrpSpPr>
        <p:grpSpPr>
          <a:xfrm>
            <a:off x="2258029" y="2934182"/>
            <a:ext cx="6712959" cy="494818"/>
            <a:chOff x="1011544" y="2215400"/>
            <a:chExt cx="6712959" cy="494818"/>
          </a:xfrm>
        </p:grpSpPr>
        <p:sp>
          <p:nvSpPr>
            <p:cNvPr id="212" name="Google Shape;212;p9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E2ON 데이터셋 평가 결과 분석</a:t>
              </a:r>
              <a:endParaRPr/>
            </a:p>
          </p:txBody>
        </p:sp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2258029" y="4082715"/>
            <a:ext cx="6712959" cy="494818"/>
            <a:chOff x="1011544" y="2215400"/>
            <a:chExt cx="6712959" cy="494818"/>
          </a:xfrm>
        </p:grpSpPr>
        <p:sp>
          <p:nvSpPr>
            <p:cNvPr id="218" name="Google Shape;218;p9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E2ON 데이터셋 추가 학습 및 평가</a:t>
              </a:r>
              <a:endParaRPr/>
            </a:p>
          </p:txBody>
        </p:sp>
        <p:pic>
          <p:nvPicPr>
            <p:cNvPr id="219" name="Google Shape;21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