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1" r:id="rId9"/>
    <p:sldId id="265" r:id="rId10"/>
    <p:sldId id="267" r:id="rId11"/>
    <p:sldId id="269" r:id="rId12"/>
    <p:sldId id="270" r:id="rId13"/>
    <p:sldId id="271" r:id="rId14"/>
    <p:sldId id="272" r:id="rId15"/>
    <p:sldId id="273" r:id="rId16"/>
    <p:sldId id="274" r:id="rId17"/>
  </p:sldIdLst>
  <p:sldSz cx="10080625" cy="567055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828" y="-78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latin typeface="바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C7BE75F6-0F68-4627-A6C2-B1F332DE461E}" type="slidenum">
              <a:rPr lang="en-US" sz="1400" b="0" strike="noStrike" spc="-1">
                <a:solidFill>
                  <a:srgbClr val="000000"/>
                </a:solidFill>
                <a:latin typeface="바탕"/>
                <a:ea typeface="바탕"/>
              </a:rPr>
              <a:t>‹#›</a:t>
            </a:fld>
            <a:endParaRPr lang="en-US" sz="1400" b="0" strike="noStrike" spc="-1"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제목 텍스트의 서식을 편집하려면 클릭하십시오.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굴림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13.jpg"/><Relationship Id="rId5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14.jpg"/><Relationship Id="rId5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3.jpeg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5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5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432000"/>
            <a:ext cx="9071280" cy="2523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sz="4400" b="0" strike="noStrike" spc="-1" dirty="0" err="1">
                <a:latin typeface="굴림"/>
                <a:ea typeface="굴림"/>
              </a:rPr>
              <a:t>캡스톤</a:t>
            </a:r>
            <a:r>
              <a:rPr lang="ko-KR" sz="4400" b="0" strike="noStrike" spc="-1" dirty="0">
                <a:latin typeface="굴림"/>
                <a:ea typeface="굴림"/>
              </a:rPr>
              <a:t> </a:t>
            </a:r>
            <a:r>
              <a:rPr lang="ko-KR" sz="4400" b="0" strike="noStrike" spc="-1" dirty="0" smtClean="0">
                <a:latin typeface="굴림"/>
                <a:ea typeface="굴림"/>
              </a:rPr>
              <a:t>디자인</a:t>
            </a:r>
            <a:r>
              <a:rPr lang="en-US" altLang="ko-KR" sz="4400" b="0" strike="noStrike" spc="-1" dirty="0" smtClean="0">
                <a:latin typeface="굴림"/>
                <a:ea typeface="굴림"/>
              </a:rPr>
              <a:t> </a:t>
            </a:r>
            <a:r>
              <a:rPr lang="ko-KR" altLang="en-US" sz="4400" b="0" strike="noStrike" spc="-1" dirty="0" smtClean="0">
                <a:latin typeface="굴림"/>
                <a:ea typeface="굴림"/>
              </a:rPr>
              <a:t>발표자료</a:t>
            </a:r>
            <a:endParaRPr lang="en-US" altLang="ko-KR" sz="4400" b="0" strike="noStrike" spc="-1" dirty="0" smtClean="0">
              <a:latin typeface="굴림"/>
              <a:ea typeface="굴림"/>
            </a:endParaRPr>
          </a:p>
          <a:p>
            <a:pPr algn="ctr"/>
            <a:r>
              <a:rPr lang="en-US" altLang="ko-KR" sz="4400" dirty="0" err="1"/>
              <a:t>easyI</a:t>
            </a:r>
            <a:r>
              <a:rPr lang="en-US" altLang="ko-KR" sz="4400" dirty="0"/>
              <a:t> (easy insurance)</a:t>
            </a:r>
          </a:p>
          <a:p>
            <a:pPr algn="ctr">
              <a:lnSpc>
                <a:spcPct val="100000"/>
              </a:lnSpc>
            </a:pPr>
            <a:endParaRPr lang="ko-KR" sz="44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872000"/>
            <a:ext cx="9071280" cy="2742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lang="en-US" sz="2000" b="0" strike="noStrike" spc="-1">
                <a:latin typeface="굴림"/>
                <a:ea typeface="굴림"/>
              </a:rPr>
              <a:t>15109359</a:t>
            </a:r>
            <a:endParaRPr lang="en-US" sz="2000" b="0" strike="noStrike" spc="-1">
              <a:latin typeface="맑은 고딕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lang="en-US" sz="2000" b="0" strike="noStrike" spc="-1">
                <a:latin typeface="굴림"/>
                <a:ea typeface="굴림"/>
              </a:rPr>
              <a:t>이준수</a:t>
            </a:r>
            <a:endParaRPr lang="en-US" sz="2000" b="0" strike="noStrike" spc="-1">
              <a:latin typeface="맑은 고딕"/>
            </a:endParaRPr>
          </a:p>
        </p:txBody>
      </p:sp>
      <p:pic>
        <p:nvPicPr>
          <p:cNvPr id="43" name="Picture 1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</p:blipFill>
        <p:spPr>
          <a:xfrm>
            <a:off x="9255240" y="4844880"/>
            <a:ext cx="609120" cy="60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:p15="http://schemas.microsoft.com/office/powerpoint/2012/main" xmlns="">
      <p:transition spd="slow" advTm="6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6" dur="1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4400" b="1" strike="noStrike" spc="-1" dirty="0" err="1" smtClean="0">
                <a:latin typeface="굴림"/>
                <a:ea typeface="굴림"/>
              </a:rPr>
              <a:t>Cust_detail</a:t>
            </a:r>
            <a:r>
              <a:rPr lang="en-US" altLang="ko-KR" sz="4400" b="1" strike="noStrike" spc="-1" dirty="0" smtClean="0">
                <a:latin typeface="굴림"/>
                <a:ea typeface="굴림"/>
              </a:rPr>
              <a:t>(</a:t>
            </a:r>
            <a:r>
              <a:rPr lang="ko-KR" altLang="en-US" sz="4400" b="1" strike="noStrike" spc="-1" dirty="0" smtClean="0">
                <a:latin typeface="굴림"/>
                <a:ea typeface="굴림"/>
              </a:rPr>
              <a:t>주소록 추가</a:t>
            </a:r>
            <a:r>
              <a:rPr lang="en-US" altLang="ko-KR" sz="4400" b="1" strike="noStrike" spc="-1" dirty="0" smtClean="0">
                <a:latin typeface="굴림"/>
                <a:ea typeface="굴림"/>
              </a:rPr>
              <a:t>)</a:t>
            </a:r>
            <a:endParaRPr lang="ko-KR" sz="4400" b="1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148350" y="1326600"/>
            <a:ext cx="4464495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3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altLang="en-US" sz="2000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오른쪽 상단의 버튼을 통해 주소록 추가 기능과 복사 등록 기능을 이용할 수 있다</a:t>
            </a:r>
            <a:r>
              <a:rPr lang="en-US" altLang="ko-KR" sz="2000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marL="432000" indent="-323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altLang="en-US" sz="2000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주소록 추가를 통해 회원의 주소를 추가</a:t>
            </a:r>
            <a:endParaRPr lang="en-US" altLang="ko-KR" sz="2000" spc="-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2" name="Picture 1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</p:blipFill>
        <p:spPr>
          <a:xfrm>
            <a:off x="9255240" y="4844880"/>
            <a:ext cx="609120" cy="6091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48" y="1172160"/>
            <a:ext cx="1913760" cy="4147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36" y="1172160"/>
            <a:ext cx="1913760" cy="41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6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:p15="http://schemas.microsoft.com/office/powerpoint/2012/main"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6" dur="1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4400" b="1" strike="noStrike" spc="-1" dirty="0" err="1" smtClean="0">
                <a:latin typeface="굴림"/>
                <a:ea typeface="굴림"/>
              </a:rPr>
              <a:t>Cust_detail</a:t>
            </a:r>
            <a:r>
              <a:rPr lang="en-US" altLang="ko-KR" sz="4400" b="1" strike="noStrike" spc="-1" dirty="0" smtClean="0">
                <a:latin typeface="굴림"/>
                <a:ea typeface="굴림"/>
              </a:rPr>
              <a:t>(</a:t>
            </a:r>
            <a:r>
              <a:rPr lang="ko-KR" altLang="en-US" sz="4400" b="1" spc="-1" dirty="0" smtClean="0">
                <a:latin typeface="굴림"/>
                <a:ea typeface="굴림"/>
              </a:rPr>
              <a:t>전화 기능</a:t>
            </a:r>
            <a:r>
              <a:rPr lang="en-US" altLang="ko-KR" sz="4400" b="1" spc="-1" dirty="0" smtClean="0">
                <a:latin typeface="굴림"/>
                <a:ea typeface="굴림"/>
              </a:rPr>
              <a:t>)</a:t>
            </a:r>
            <a:endParaRPr lang="ko-KR" sz="4400" b="1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222793" y="1319862"/>
            <a:ext cx="4032447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3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altLang="en-US" sz="2000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전화기 모양의 버튼을 이용하여 </a:t>
            </a:r>
            <a:r>
              <a:rPr lang="ko-KR" altLang="en-US" sz="2000" spc="-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나나나</a:t>
            </a:r>
            <a:r>
              <a:rPr lang="ko-KR" altLang="en-US" sz="2000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회원에게 전화를 할 수 있는 화면</a:t>
            </a:r>
            <a:endParaRPr lang="en-US" altLang="ko-KR" sz="2000" spc="-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2" name="Picture 1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</p:blipFill>
        <p:spPr>
          <a:xfrm>
            <a:off x="9255240" y="4844880"/>
            <a:ext cx="609120" cy="6091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48" y="1176589"/>
            <a:ext cx="1913760" cy="4147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52" y="1172160"/>
            <a:ext cx="1913760" cy="41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0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:p15="http://schemas.microsoft.com/office/powerpoint/2012/main"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6" dur="1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4400" b="1" strike="noStrike" spc="-1" dirty="0" err="1" smtClean="0">
                <a:latin typeface="굴림"/>
                <a:ea typeface="굴림"/>
              </a:rPr>
              <a:t>Cust_detail</a:t>
            </a:r>
            <a:r>
              <a:rPr lang="en-US" altLang="ko-KR" sz="4400" b="1" strike="noStrike" spc="-1" dirty="0" smtClean="0">
                <a:latin typeface="굴림"/>
                <a:ea typeface="굴림"/>
              </a:rPr>
              <a:t>(</a:t>
            </a:r>
            <a:r>
              <a:rPr lang="ko-KR" altLang="en-US" sz="4400" b="1" strike="noStrike" spc="-1" dirty="0" smtClean="0">
                <a:latin typeface="굴림"/>
                <a:ea typeface="굴림"/>
              </a:rPr>
              <a:t>문자</a:t>
            </a:r>
            <a:r>
              <a:rPr lang="ko-KR" altLang="en-US" sz="4400" b="1" spc="-1" dirty="0" smtClean="0">
                <a:latin typeface="굴림"/>
                <a:ea typeface="굴림"/>
              </a:rPr>
              <a:t> 기능</a:t>
            </a:r>
            <a:r>
              <a:rPr lang="en-US" altLang="ko-KR" sz="4400" b="1" spc="-1" dirty="0" smtClean="0">
                <a:latin typeface="굴림"/>
                <a:ea typeface="굴림"/>
              </a:rPr>
              <a:t>)</a:t>
            </a:r>
            <a:endParaRPr lang="ko-KR" sz="4400" b="1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222793" y="1319862"/>
            <a:ext cx="4032447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3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altLang="en-US" sz="2000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메시</a:t>
            </a:r>
            <a:r>
              <a:rPr lang="ko-KR" altLang="en-US" sz="2000" spc="-1" dirty="0">
                <a:latin typeface="HY견고딕" panose="02030600000101010101" pitchFamily="18" charset="-127"/>
                <a:ea typeface="HY견고딕" panose="02030600000101010101" pitchFamily="18" charset="-127"/>
              </a:rPr>
              <a:t>지</a:t>
            </a:r>
            <a:r>
              <a:rPr lang="ko-KR" altLang="en-US" sz="2000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모양의 버튼을 이용하여 </a:t>
            </a:r>
            <a:r>
              <a:rPr lang="ko-KR" altLang="en-US" sz="2000" spc="-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나나나</a:t>
            </a:r>
            <a:r>
              <a:rPr lang="ko-KR" altLang="en-US" sz="2000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회원에게 문자를 할 수 있는 화면</a:t>
            </a:r>
            <a:endParaRPr lang="en-US" altLang="ko-KR" sz="2000" spc="-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2" name="Picture 1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</p:blipFill>
        <p:spPr>
          <a:xfrm>
            <a:off x="9255240" y="4844880"/>
            <a:ext cx="609120" cy="6091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48" y="1176589"/>
            <a:ext cx="1913760" cy="4147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880" y="1176589"/>
            <a:ext cx="1913760" cy="41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1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:p15="http://schemas.microsoft.com/office/powerpoint/2012/main"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6" dur="1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4400" b="1" strike="noStrike" spc="-1" dirty="0" err="1" smtClean="0">
                <a:latin typeface="굴림"/>
                <a:ea typeface="굴림"/>
              </a:rPr>
              <a:t>Cust_detail</a:t>
            </a:r>
            <a:r>
              <a:rPr lang="en-US" altLang="ko-KR" sz="4400" b="1" strike="noStrike" spc="-1" dirty="0" smtClean="0">
                <a:latin typeface="굴림"/>
                <a:ea typeface="굴림"/>
              </a:rPr>
              <a:t>(</a:t>
            </a:r>
            <a:r>
              <a:rPr lang="ko-KR" altLang="en-US" sz="4400" b="1" strike="noStrike" spc="-1" dirty="0" smtClean="0">
                <a:latin typeface="굴림"/>
                <a:ea typeface="굴림"/>
              </a:rPr>
              <a:t>수정</a:t>
            </a:r>
            <a:r>
              <a:rPr lang="en-US" altLang="ko-KR" sz="4400" b="1" strike="noStrike" spc="-1" dirty="0" smtClean="0">
                <a:latin typeface="굴림"/>
                <a:ea typeface="굴림"/>
              </a:rPr>
              <a:t>, </a:t>
            </a:r>
            <a:r>
              <a:rPr lang="ko-KR" altLang="en-US" sz="4400" b="1" strike="noStrike" spc="-1" dirty="0" smtClean="0">
                <a:latin typeface="굴림"/>
                <a:ea typeface="굴림"/>
              </a:rPr>
              <a:t>복사 등록</a:t>
            </a:r>
            <a:r>
              <a:rPr lang="en-US" altLang="ko-KR" sz="4400" b="1" spc="-1" dirty="0" smtClean="0">
                <a:latin typeface="굴림"/>
                <a:ea typeface="굴림"/>
              </a:rPr>
              <a:t>)</a:t>
            </a:r>
            <a:endParaRPr lang="ko-KR" sz="4400" b="1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222793" y="1319862"/>
            <a:ext cx="4032447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3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altLang="en-US" sz="2000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수정 기능을 통해 회원의 정보를 수정</a:t>
            </a:r>
            <a:endParaRPr lang="en-US" altLang="ko-KR" sz="2000" spc="-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32000" indent="-323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altLang="en-US" sz="2000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 등록 기능을 통해 회원의 정보 일부를 복사</a:t>
            </a:r>
            <a:endParaRPr lang="en-US" altLang="ko-KR" sz="2000" spc="-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2" name="Picture 1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</p:blipFill>
        <p:spPr>
          <a:xfrm>
            <a:off x="9255240" y="4844880"/>
            <a:ext cx="609120" cy="6091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48" y="1185318"/>
            <a:ext cx="1913760" cy="4147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388" y="1185318"/>
            <a:ext cx="1913760" cy="41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0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:p15="http://schemas.microsoft.com/office/powerpoint/2012/main"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6" dur="1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fontAlgn="base"/>
            <a:r>
              <a:rPr lang="ko-KR" altLang="en-US" sz="4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현실적 제약 조건</a:t>
            </a:r>
            <a:endParaRPr lang="ko-KR" altLang="en-US" sz="4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3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지인 중에 보험사 직원이 없기에 정확한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needs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파악하기 어려움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32000" indent="-323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상당히 긴 시간임에도 불구하고 학업과 병행하느라 완성도 있는 작품을 구현하지 못함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0836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굴림"/>
            </a:endParaRPr>
          </a:p>
        </p:txBody>
      </p:sp>
      <p:pic>
        <p:nvPicPr>
          <p:cNvPr id="46" name="Picture 1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</p:blipFill>
        <p:spPr>
          <a:xfrm>
            <a:off x="9255240" y="4844880"/>
            <a:ext cx="609120" cy="609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969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00"/>
    </mc:Choice>
    <mc:Fallback xmlns:p15="http://schemas.microsoft.com/office/powerpoint/2012/main" xmlns="">
      <p:transition spd="slow" advTm="22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fontAlgn="base"/>
            <a:r>
              <a:rPr lang="ko-KR" altLang="en-US" sz="4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결과 및 기대효과</a:t>
            </a:r>
            <a:endParaRPr lang="ko-KR" altLang="en-US" sz="4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3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완성된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어플을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통해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사고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후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빠르고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용이한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데이터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접촉으로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인해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신속한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처리가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가능해질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것이다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사고로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인해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이어질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수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있는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2차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인명피해나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재산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피해가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조금이나마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축소되는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것을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기대할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수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있다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10836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ko-KR" altLang="en-US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굴림"/>
            </a:endParaRPr>
          </a:p>
        </p:txBody>
      </p:sp>
      <p:pic>
        <p:nvPicPr>
          <p:cNvPr id="46" name="Picture 1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</p:blipFill>
        <p:spPr>
          <a:xfrm>
            <a:off x="9255240" y="4844880"/>
            <a:ext cx="609120" cy="609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22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00"/>
    </mc:Choice>
    <mc:Fallback xmlns:p15="http://schemas.microsoft.com/office/powerpoint/2012/main" xmlns="">
      <p:transition spd="slow" advTm="22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fontAlgn="base"/>
            <a:r>
              <a:rPr lang="ko-KR" altLang="en-US" sz="4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기타 개선 및 희망사항</a:t>
            </a:r>
            <a:endParaRPr lang="ko-KR" altLang="en-US" sz="4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3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고객에게서 전화가 오면 그 고객의 정보가 휴대폰 화면에 뜨는 기능을 구현하고 싶다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en-US" altLang="ko-KR" sz="2000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32000" indent="-323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altLang="en-US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개선해야 할 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사항이라면 디자인 부분을 개선하고 싶지만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미적 감각이 다소 부족하여 추후에 개선하게 된다면 외부의 도움을 받을 것이다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32000" indent="-323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굴림"/>
            </a:endParaRPr>
          </a:p>
        </p:txBody>
      </p:sp>
      <p:pic>
        <p:nvPicPr>
          <p:cNvPr id="46" name="Picture 1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</p:blipFill>
        <p:spPr>
          <a:xfrm>
            <a:off x="9255240" y="4844880"/>
            <a:ext cx="609120" cy="609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71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00"/>
    </mc:Choice>
    <mc:Fallback xmlns:p15="http://schemas.microsoft.com/office/powerpoint/2012/main" xmlns="">
      <p:transition spd="slow" advTm="22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fontAlgn="base"/>
            <a:r>
              <a:rPr lang="ko-KR" altLang="en-US" sz="44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캡스톤</a:t>
            </a:r>
            <a:r>
              <a:rPr lang="ko-KR" altLang="en-US" sz="4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디자인 목표</a:t>
            </a:r>
            <a:endParaRPr lang="ko-KR" altLang="en-US" sz="4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3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어플리케이션을 통해 보험회사 직원들이 사고차량고객에 대한 데이터가 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0836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없을 때를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대비하여 보다 빠르게 고객의 정보를 확인할 수 있는 것이 목표이다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0836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차적인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목표가 이루어진다면 빠른 사후 처리를 통하여 인명피해를 줄이거나 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0836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재산피해를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줄이는 긍정적인 효과도 기대할 수 있다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굴림"/>
            </a:endParaRPr>
          </a:p>
        </p:txBody>
      </p:sp>
      <p:pic>
        <p:nvPicPr>
          <p:cNvPr id="46" name="Picture 1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</p:blipFill>
        <p:spPr>
          <a:xfrm>
            <a:off x="9255240" y="4844880"/>
            <a:ext cx="609120" cy="60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00"/>
    </mc:Choice>
    <mc:Fallback xmlns:p15="http://schemas.microsoft.com/office/powerpoint/2012/main" xmlns="">
      <p:transition spd="slow" advTm="22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fontAlgn="base"/>
            <a:r>
              <a:rPr lang="ko-KR" altLang="en-US" sz="4400" b="1" dirty="0">
                <a:latin typeface="굴림" panose="020B0600000101010101" pitchFamily="50" charset="-127"/>
                <a:ea typeface="굴림" panose="020B0600000101010101" pitchFamily="50" charset="-127"/>
              </a:rPr>
              <a:t>전체 시스템 </a:t>
            </a:r>
            <a:r>
              <a:rPr lang="ko-KR" altLang="en-US" sz="4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구조</a:t>
            </a:r>
            <a:r>
              <a:rPr lang="en-US" altLang="ko-KR" sz="4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4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블록선도</a:t>
            </a:r>
            <a:r>
              <a:rPr lang="en-US" altLang="ko-KR" sz="4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4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굴림"/>
            </a:endParaRPr>
          </a:p>
        </p:txBody>
      </p:sp>
      <p:pic>
        <p:nvPicPr>
          <p:cNvPr id="49" name="Picture 1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</p:blipFill>
        <p:spPr>
          <a:xfrm>
            <a:off x="9255240" y="4844880"/>
            <a:ext cx="609120" cy="60912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38488" y="132715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  <a:cs typeface="굴림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  <a:cs typeface="굴림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  <a:cs typeface="굴림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  <a:cs typeface="굴림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  <a:cs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  <a:cs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  <a:cs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  <a:cs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  <a:cs typeface="굴림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9" name="_x128532296" descr="DRW00001d983cb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654" y="1252549"/>
            <a:ext cx="3269976" cy="401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00"/>
    </mc:Choice>
    <mc:Fallback xmlns:p15="http://schemas.microsoft.com/office/powerpoint/2012/main" xmlns="">
      <p:transition spd="slow" advTm="22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6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4400" b="1" strike="noStrike" spc="-1" dirty="0" smtClean="0">
                <a:latin typeface="굴림"/>
                <a:ea typeface="굴림"/>
              </a:rPr>
              <a:t>Main activity</a:t>
            </a:r>
            <a:endParaRPr lang="ko-KR" sz="4400" b="1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3300722" y="1326600"/>
            <a:ext cx="6420109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3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altLang="en-US" sz="2000" spc="-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2000" b="0" strike="noStrike" spc="-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</a:t>
            </a:r>
            <a:r>
              <a:rPr lang="ko-KR" altLang="en-US" sz="2000" b="0" strike="noStrike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실행시켰을 때 가장 첫 화면인 </a:t>
            </a:r>
            <a:r>
              <a:rPr lang="en-US" altLang="ko-KR" sz="2000" b="0" strike="noStrike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Main activity</a:t>
            </a:r>
            <a:r>
              <a:rPr lang="ko-KR" altLang="en-US" sz="2000" b="0" strike="noStrike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이다</a:t>
            </a:r>
            <a:r>
              <a:rPr lang="en-US" altLang="ko-KR" sz="2000" b="0" strike="noStrike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32000" indent="-323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altLang="en-US" sz="2000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상단의 메뉴</a:t>
            </a:r>
            <a:r>
              <a:rPr lang="en-US" altLang="ko-KR" sz="2000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Bar</a:t>
            </a:r>
            <a:r>
              <a:rPr lang="ko-KR" altLang="en-US" sz="2000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있는 기능은 차례대로 새로 고침</a:t>
            </a:r>
            <a:r>
              <a:rPr lang="en-US" altLang="ko-KR" sz="2000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전체 삭제</a:t>
            </a:r>
            <a:r>
              <a:rPr lang="en-US" altLang="ko-KR" sz="2000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신규회원추가</a:t>
            </a:r>
            <a:r>
              <a:rPr lang="en-US" altLang="ko-KR" sz="2000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엑셀 파일 삽입</a:t>
            </a:r>
            <a:r>
              <a:rPr lang="en-US" altLang="ko-KR" sz="2000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목록 엑셀파일로 다운로드 기능이다</a:t>
            </a:r>
            <a:r>
              <a:rPr lang="en-US" altLang="ko-KR" sz="2000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2000" b="0" strike="noStrike" spc="-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굴림"/>
            </a:endParaRPr>
          </a:p>
        </p:txBody>
      </p:sp>
      <p:pic>
        <p:nvPicPr>
          <p:cNvPr id="52" name="Picture 1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</p:blipFill>
        <p:spPr>
          <a:xfrm>
            <a:off x="9255240" y="4844880"/>
            <a:ext cx="609120" cy="6091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27895408" descr="EMB00001d983cc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4" y="1172160"/>
            <a:ext cx="2105025" cy="39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:p15="http://schemas.microsoft.com/office/powerpoint/2012/main"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6" dur="1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4400" b="1" strike="noStrike" spc="-1" dirty="0" smtClean="0">
                <a:latin typeface="굴림"/>
                <a:ea typeface="굴림"/>
              </a:rPr>
              <a:t>Main activity(</a:t>
            </a:r>
            <a:r>
              <a:rPr lang="ko-KR" altLang="en-US" sz="4400" b="1" strike="noStrike" spc="-1" dirty="0" smtClean="0">
                <a:latin typeface="굴림"/>
                <a:ea typeface="굴림"/>
              </a:rPr>
              <a:t>엑셀 불러오기</a:t>
            </a:r>
            <a:r>
              <a:rPr lang="en-US" altLang="ko-KR" sz="4400" b="1" strike="noStrike" spc="-1" dirty="0" smtClean="0">
                <a:latin typeface="굴림"/>
                <a:ea typeface="굴림"/>
              </a:rPr>
              <a:t>)</a:t>
            </a:r>
            <a:endParaRPr lang="ko-KR" sz="4400" b="1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256336" y="1326600"/>
            <a:ext cx="4464495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3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altLang="en-US" sz="2000" b="0" strike="noStrike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메뉴에 있는 엑셀 불러오기 기능을 통해 고객의 정보를 불러옴</a:t>
            </a:r>
            <a:endParaRPr lang="en-US" sz="2000" b="0" strike="noStrike" spc="-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2" name="Picture 1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</p:blipFill>
        <p:spPr>
          <a:xfrm>
            <a:off x="9255240" y="4844880"/>
            <a:ext cx="609120" cy="6091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27893168" descr="EMB00001d983cc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4" y="1171291"/>
            <a:ext cx="1838301" cy="39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127894528" descr="EMB00001d983c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445" y="1167840"/>
            <a:ext cx="1838301" cy="39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78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:p15="http://schemas.microsoft.com/office/powerpoint/2012/main"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6" dur="1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4400" b="1" strike="noStrike" spc="-1" dirty="0" smtClean="0">
                <a:latin typeface="굴림"/>
                <a:ea typeface="굴림"/>
              </a:rPr>
              <a:t>Main activity(</a:t>
            </a:r>
            <a:r>
              <a:rPr lang="ko-KR" altLang="en-US" sz="4400" b="1" strike="noStrike" spc="-1" dirty="0" smtClean="0">
                <a:latin typeface="굴림"/>
                <a:ea typeface="굴림"/>
              </a:rPr>
              <a:t>전체 삭제</a:t>
            </a:r>
            <a:r>
              <a:rPr lang="en-US" altLang="ko-KR" sz="4400" b="1" strike="noStrike" spc="-1" dirty="0" smtClean="0">
                <a:latin typeface="굴림"/>
                <a:ea typeface="굴림"/>
              </a:rPr>
              <a:t>)</a:t>
            </a:r>
            <a:endParaRPr lang="ko-KR" sz="4400" b="1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256336" y="1326600"/>
            <a:ext cx="4464495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3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altLang="en-US" sz="2000" b="0" strike="noStrike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메뉴에 있는 전체 삭제 기능을 통해 불러왔던 고객의 정보를 모두 삭제</a:t>
            </a:r>
            <a:endParaRPr lang="en-US" sz="2000" b="0" strike="noStrike" spc="-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2" name="Picture 1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</p:blipFill>
        <p:spPr>
          <a:xfrm>
            <a:off x="9255240" y="4844880"/>
            <a:ext cx="609120" cy="6091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27894688" descr="EMB00001d983cd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4" y="1167840"/>
            <a:ext cx="1838301" cy="39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127892128" descr="EMB00001d983cd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248" y="1172160"/>
            <a:ext cx="1849247" cy="39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14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:p15="http://schemas.microsoft.com/office/powerpoint/2012/main"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6" dur="1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4400" b="1" strike="noStrike" spc="-1" dirty="0" smtClean="0">
                <a:latin typeface="굴림"/>
                <a:ea typeface="굴림"/>
              </a:rPr>
              <a:t>Main activity(</a:t>
            </a:r>
            <a:r>
              <a:rPr lang="ko-KR" altLang="en-US" sz="4400" b="1" strike="noStrike" spc="-1" dirty="0" smtClean="0">
                <a:latin typeface="굴림"/>
                <a:ea typeface="굴림"/>
              </a:rPr>
              <a:t>신규 등록</a:t>
            </a:r>
            <a:r>
              <a:rPr lang="en-US" altLang="ko-KR" sz="4400" b="1" strike="noStrike" spc="-1" dirty="0" smtClean="0">
                <a:latin typeface="굴림"/>
                <a:ea typeface="굴림"/>
              </a:rPr>
              <a:t>)</a:t>
            </a:r>
            <a:endParaRPr lang="ko-KR" sz="4400" b="1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256336" y="1326600"/>
            <a:ext cx="4464495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3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altLang="en-US" sz="2000" b="0" strike="noStrike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메뉴에 있는 신규 등록 기능을 통해 기존에 없었던 이준수 회원의 데이터를 목록에 추가</a:t>
            </a:r>
            <a:endParaRPr lang="en-US" sz="2000" b="0" strike="noStrike" spc="-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2" name="Picture 1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</p:blipFill>
        <p:spPr>
          <a:xfrm>
            <a:off x="9255240" y="4844880"/>
            <a:ext cx="609120" cy="6091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27893488" descr="EMB00001d983cd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48" y="1172160"/>
            <a:ext cx="2063150" cy="39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127895248" descr="EMB00001d983c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311" y="1167990"/>
            <a:ext cx="210502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25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:p15="http://schemas.microsoft.com/office/powerpoint/2012/main"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6" dur="1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4400" b="1" strike="noStrike" spc="-1" dirty="0" smtClean="0">
                <a:latin typeface="굴림"/>
                <a:ea typeface="굴림"/>
              </a:rPr>
              <a:t>Main activity(</a:t>
            </a:r>
            <a:r>
              <a:rPr lang="ko-KR" altLang="en-US" sz="4400" b="1" strike="noStrike" spc="-1" dirty="0" smtClean="0">
                <a:latin typeface="굴림"/>
                <a:ea typeface="굴림"/>
              </a:rPr>
              <a:t>정렬 기능</a:t>
            </a:r>
            <a:r>
              <a:rPr lang="en-US" altLang="ko-KR" sz="4400" b="1" strike="noStrike" spc="-1" dirty="0" smtClean="0">
                <a:latin typeface="굴림"/>
                <a:ea typeface="굴림"/>
              </a:rPr>
              <a:t>)</a:t>
            </a:r>
            <a:endParaRPr lang="ko-KR" sz="4400" b="1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3300722" y="1326600"/>
            <a:ext cx="6420109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3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altLang="en-US" sz="2000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우측 상단의 버튼을 통해</a:t>
            </a:r>
            <a:r>
              <a:rPr lang="en-US" altLang="ko-KR" sz="2000" spc="-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고객의 이름</a:t>
            </a:r>
            <a:r>
              <a:rPr lang="en-US" altLang="ko-KR" sz="2000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휴대폰 번호</a:t>
            </a:r>
            <a:r>
              <a:rPr lang="en-US" altLang="ko-KR" sz="2000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차량번호로 목록을 정렬</a:t>
            </a:r>
            <a:endParaRPr lang="en-US" altLang="ko-KR" sz="2000" spc="-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2" name="Picture 1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</p:blipFill>
        <p:spPr>
          <a:xfrm>
            <a:off x="9255240" y="4844880"/>
            <a:ext cx="609120" cy="6091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61" y="1172160"/>
            <a:ext cx="2106000" cy="414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5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:p15="http://schemas.microsoft.com/office/powerpoint/2012/main"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6" dur="1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4400" b="1" strike="noStrike" spc="-1" dirty="0" err="1" smtClean="0">
                <a:latin typeface="굴림"/>
                <a:ea typeface="굴림"/>
              </a:rPr>
              <a:t>Cust_detail</a:t>
            </a:r>
            <a:endParaRPr lang="ko-KR" sz="4400" b="1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3300722" y="1326600"/>
            <a:ext cx="6420109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3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altLang="en-US" sz="2000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목록에 있는 고객을 눌렀을 때 나타나는 </a:t>
            </a:r>
            <a:r>
              <a:rPr lang="en-US" altLang="ko-KR" sz="2000" spc="-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Cust_detail</a:t>
            </a:r>
            <a:r>
              <a:rPr lang="ko-KR" altLang="en-US" sz="2000" spc="-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화면</a:t>
            </a:r>
            <a:endParaRPr lang="en-US" altLang="ko-KR" sz="2000" spc="-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2" name="Picture 1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</p:blipFill>
        <p:spPr>
          <a:xfrm>
            <a:off x="9255240" y="4844880"/>
            <a:ext cx="609120" cy="609120"/>
          </a:xfrm>
          <a:prstGeom prst="rect">
            <a:avLst/>
          </a:prstGeom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72" y="1172160"/>
            <a:ext cx="1913760" cy="41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6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:p15="http://schemas.microsoft.com/office/powerpoint/2012/main"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6" dur="1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346</Words>
  <Application>Microsoft Office PowerPoint</Application>
  <PresentationFormat>사용자 지정</PresentationFormat>
  <Paragraphs>41</Paragraphs>
  <Slides>16</Slides>
  <Notes>0</Notes>
  <HiddenSlides>0</HiddenSlides>
  <MMClips>16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개인별 프로젝트 계획서</dc:title>
  <dc:creator>Administrator</dc:creator>
  <cp:lastModifiedBy>Administrator</cp:lastModifiedBy>
  <cp:revision>12</cp:revision>
  <dcterms:created xsi:type="dcterms:W3CDTF">2020-03-27T18:58:18Z</dcterms:created>
  <dcterms:modified xsi:type="dcterms:W3CDTF">2020-12-17T19:29:58Z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5</vt:i4>
  </property>
  <property fmtid="{D5CDD505-2E9C-101B-9397-08002B2CF9AE}" pid="7" name="Notes">
    <vt:i4>5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