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6" r:id="rId4"/>
    <p:sldId id="260" r:id="rId5"/>
    <p:sldId id="267" r:id="rId6"/>
    <p:sldId id="263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5C76-24EA-48AB-A8C3-432358B1D71B}" v="152" dt="2022-01-25T05:01:48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영" userId="f015b02c0214438f" providerId="LiveId" clId="{56F75C76-24EA-48AB-A8C3-432358B1D71B}"/>
    <pc:docChg chg="undo custSel addSld modSld">
      <pc:chgData name="이 준영" userId="f015b02c0214438f" providerId="LiveId" clId="{56F75C76-24EA-48AB-A8C3-432358B1D71B}" dt="2022-01-25T05:01:48.015" v="2059" actId="20577"/>
      <pc:docMkLst>
        <pc:docMk/>
      </pc:docMkLst>
      <pc:sldChg chg="modSp mod">
        <pc:chgData name="이 준영" userId="f015b02c0214438f" providerId="LiveId" clId="{56F75C76-24EA-48AB-A8C3-432358B1D71B}" dt="2022-01-12T04:23:21.022" v="21" actId="14100"/>
        <pc:sldMkLst>
          <pc:docMk/>
          <pc:sldMk cId="208746347" sldId="260"/>
        </pc:sldMkLst>
        <pc:picChg chg="mod">
          <ac:chgData name="이 준영" userId="f015b02c0214438f" providerId="LiveId" clId="{56F75C76-24EA-48AB-A8C3-432358B1D71B}" dt="2022-01-12T04:23:21.022" v="21" actId="14100"/>
          <ac:picMkLst>
            <pc:docMk/>
            <pc:sldMk cId="208746347" sldId="260"/>
            <ac:picMk id="7" creationId="{DB75477E-660E-4217-B78A-30D5123C3EDE}"/>
          </ac:picMkLst>
        </pc:picChg>
      </pc:sldChg>
      <pc:sldChg chg="modSp mod">
        <pc:chgData name="이 준영" userId="f015b02c0214438f" providerId="LiveId" clId="{56F75C76-24EA-48AB-A8C3-432358B1D71B}" dt="2022-01-12T04:39:39.654" v="44" actId="20577"/>
        <pc:sldMkLst>
          <pc:docMk/>
          <pc:sldMk cId="2333002378" sldId="268"/>
        </pc:sldMkLst>
        <pc:spChg chg="mod">
          <ac:chgData name="이 준영" userId="f015b02c0214438f" providerId="LiveId" clId="{56F75C76-24EA-48AB-A8C3-432358B1D71B}" dt="2022-01-12T04:39:39.654" v="44" actId="20577"/>
          <ac:spMkLst>
            <pc:docMk/>
            <pc:sldMk cId="2333002378" sldId="268"/>
            <ac:spMk id="5" creationId="{AF4E37E0-1779-4BFA-A421-309EEEF807AD}"/>
          </ac:spMkLst>
        </pc:spChg>
      </pc:sldChg>
      <pc:sldChg chg="addSp delSp modSp add mod">
        <pc:chgData name="이 준영" userId="f015b02c0214438f" providerId="LiveId" clId="{56F75C76-24EA-48AB-A8C3-432358B1D71B}" dt="2022-01-25T04:54:34.045" v="1071" actId="1076"/>
        <pc:sldMkLst>
          <pc:docMk/>
          <pc:sldMk cId="1211781977" sldId="270"/>
        </pc:sldMkLst>
        <pc:spChg chg="add del mod">
          <ac:chgData name="이 준영" userId="f015b02c0214438f" providerId="LiveId" clId="{56F75C76-24EA-48AB-A8C3-432358B1D71B}" dt="2022-01-25T04:43:29.902" v="97" actId="478"/>
          <ac:spMkLst>
            <pc:docMk/>
            <pc:sldMk cId="1211781977" sldId="270"/>
            <ac:spMk id="3" creationId="{903AC4C0-AC69-4265-9A0B-5135AD7BC6AB}"/>
          </ac:spMkLst>
        </pc:spChg>
        <pc:spChg chg="del mod">
          <ac:chgData name="이 준영" userId="f015b02c0214438f" providerId="LiveId" clId="{56F75C76-24EA-48AB-A8C3-432358B1D71B}" dt="2022-01-25T04:43:32.590" v="99" actId="478"/>
          <ac:spMkLst>
            <pc:docMk/>
            <pc:sldMk cId="1211781977" sldId="270"/>
            <ac:spMk id="4" creationId="{4A41F5C7-7CF4-4508-8465-FB0F23AF5CD6}"/>
          </ac:spMkLst>
        </pc:spChg>
        <pc:spChg chg="mod">
          <ac:chgData name="이 준영" userId="f015b02c0214438f" providerId="LiveId" clId="{56F75C76-24EA-48AB-A8C3-432358B1D71B}" dt="2022-01-25T04:43:26.583" v="95"/>
          <ac:spMkLst>
            <pc:docMk/>
            <pc:sldMk cId="1211781977" sldId="270"/>
            <ac:spMk id="5" creationId="{AC5A8211-E33A-4DD8-8837-F527E5A334AF}"/>
          </ac:spMkLst>
        </pc:spChg>
        <pc:spChg chg="add mod">
          <ac:chgData name="이 준영" userId="f015b02c0214438f" providerId="LiveId" clId="{56F75C76-24EA-48AB-A8C3-432358B1D71B}" dt="2022-01-25T04:54:34.045" v="1071" actId="1076"/>
          <ac:spMkLst>
            <pc:docMk/>
            <pc:sldMk cId="1211781977" sldId="270"/>
            <ac:spMk id="10" creationId="{38383C82-5C09-41EF-9413-707A6BFDD0BA}"/>
          </ac:spMkLst>
        </pc:spChg>
        <pc:spChg chg="add del mod">
          <ac:chgData name="이 준영" userId="f015b02c0214438f" providerId="LiveId" clId="{56F75C76-24EA-48AB-A8C3-432358B1D71B}" dt="2022-01-25T04:53:09.937" v="1049" actId="21"/>
          <ac:spMkLst>
            <pc:docMk/>
            <pc:sldMk cId="1211781977" sldId="270"/>
            <ac:spMk id="17" creationId="{EB77C221-ADA1-40FF-8EF9-25D540145EF8}"/>
          </ac:spMkLst>
        </pc:spChg>
        <pc:spChg chg="add del mod">
          <ac:chgData name="이 준영" userId="f015b02c0214438f" providerId="LiveId" clId="{56F75C76-24EA-48AB-A8C3-432358B1D71B}" dt="2022-01-25T04:53:27.329" v="1056" actId="47"/>
          <ac:spMkLst>
            <pc:docMk/>
            <pc:sldMk cId="1211781977" sldId="270"/>
            <ac:spMk id="18" creationId="{F597A260-C142-44F9-BB84-7E15BD062B54}"/>
          </ac:spMkLst>
        </pc:spChg>
        <pc:picChg chg="add del mod">
          <ac:chgData name="이 준영" userId="f015b02c0214438f" providerId="LiveId" clId="{56F75C76-24EA-48AB-A8C3-432358B1D71B}" dt="2022-01-25T04:45:44.270" v="102" actId="478"/>
          <ac:picMkLst>
            <pc:docMk/>
            <pc:sldMk cId="1211781977" sldId="270"/>
            <ac:picMk id="7" creationId="{47A09385-FE8A-47A2-BC8B-A138615543D5}"/>
          </ac:picMkLst>
        </pc:picChg>
        <pc:picChg chg="add del mod">
          <ac:chgData name="이 준영" userId="f015b02c0214438f" providerId="LiveId" clId="{56F75C76-24EA-48AB-A8C3-432358B1D71B}" dt="2022-01-25T04:53:28.046" v="1057" actId="478"/>
          <ac:picMkLst>
            <pc:docMk/>
            <pc:sldMk cId="1211781977" sldId="270"/>
            <ac:picMk id="9" creationId="{E2E0E08F-E760-4565-AE30-378BCAC95BDE}"/>
          </ac:picMkLst>
        </pc:picChg>
        <pc:picChg chg="del">
          <ac:chgData name="이 준영" userId="f015b02c0214438f" providerId="LiveId" clId="{56F75C76-24EA-48AB-A8C3-432358B1D71B}" dt="2022-01-25T04:43:27.856" v="96" actId="478"/>
          <ac:picMkLst>
            <pc:docMk/>
            <pc:sldMk cId="1211781977" sldId="270"/>
            <ac:picMk id="14" creationId="{03DE38EE-7160-4E7E-AC03-3F940060D4C0}"/>
          </ac:picMkLst>
        </pc:picChg>
      </pc:sldChg>
      <pc:sldChg chg="addSp delSp modSp add mod modNotesTx">
        <pc:chgData name="이 준영" userId="f015b02c0214438f" providerId="LiveId" clId="{56F75C76-24EA-48AB-A8C3-432358B1D71B}" dt="2022-01-25T04:55:51.693" v="1136" actId="1076"/>
        <pc:sldMkLst>
          <pc:docMk/>
          <pc:sldMk cId="2742771807" sldId="271"/>
        </pc:sldMkLst>
        <pc:spChg chg="add del mod">
          <ac:chgData name="이 준영" userId="f015b02c0214438f" providerId="LiveId" clId="{56F75C76-24EA-48AB-A8C3-432358B1D71B}" dt="2022-01-25T04:52:53.794" v="1041" actId="21"/>
          <ac:spMkLst>
            <pc:docMk/>
            <pc:sldMk cId="2742771807" sldId="271"/>
            <ac:spMk id="4" creationId="{724E789C-2D7B-47E2-9889-D831C945D211}"/>
          </ac:spMkLst>
        </pc:spChg>
        <pc:spChg chg="add mod">
          <ac:chgData name="이 준영" userId="f015b02c0214438f" providerId="LiveId" clId="{56F75C76-24EA-48AB-A8C3-432358B1D71B}" dt="2022-01-25T04:55:51.693" v="1136" actId="1076"/>
          <ac:spMkLst>
            <pc:docMk/>
            <pc:sldMk cId="2742771807" sldId="271"/>
            <ac:spMk id="6" creationId="{EDB996F5-1F8C-4896-92D6-09ACA0913866}"/>
          </ac:spMkLst>
        </pc:spChg>
        <pc:picChg chg="add mod">
          <ac:chgData name="이 준영" userId="f015b02c0214438f" providerId="LiveId" clId="{56F75C76-24EA-48AB-A8C3-432358B1D71B}" dt="2022-01-25T04:55:49.390" v="1135" actId="1076"/>
          <ac:picMkLst>
            <pc:docMk/>
            <pc:sldMk cId="2742771807" sldId="271"/>
            <ac:picMk id="3" creationId="{BA854195-60E1-4DF0-BD46-A668741B7588}"/>
          </ac:picMkLst>
        </pc:picChg>
        <pc:picChg chg="del">
          <ac:chgData name="이 준영" userId="f015b02c0214438f" providerId="LiveId" clId="{56F75C76-24EA-48AB-A8C3-432358B1D71B}" dt="2022-01-25T04:46:42.078" v="109" actId="478"/>
          <ac:picMkLst>
            <pc:docMk/>
            <pc:sldMk cId="2742771807" sldId="271"/>
            <ac:picMk id="9" creationId="{E2E0E08F-E760-4565-AE30-378BCAC95BDE}"/>
          </ac:picMkLst>
        </pc:picChg>
      </pc:sldChg>
      <pc:sldChg chg="addSp delSp modSp add mod modNotesTx">
        <pc:chgData name="이 준영" userId="f015b02c0214438f" providerId="LiveId" clId="{56F75C76-24EA-48AB-A8C3-432358B1D71B}" dt="2022-01-25T05:01:48.015" v="2059" actId="20577"/>
        <pc:sldMkLst>
          <pc:docMk/>
          <pc:sldMk cId="3958194762" sldId="272"/>
        </pc:sldMkLst>
        <pc:spChg chg="mod">
          <ac:chgData name="이 준영" userId="f015b02c0214438f" providerId="LiveId" clId="{56F75C76-24EA-48AB-A8C3-432358B1D71B}" dt="2022-01-25T04:58:52.302" v="1435" actId="20577"/>
          <ac:spMkLst>
            <pc:docMk/>
            <pc:sldMk cId="3958194762" sldId="272"/>
            <ac:spMk id="4" creationId="{724E789C-2D7B-47E2-9889-D831C945D211}"/>
          </ac:spMkLst>
        </pc:spChg>
        <pc:spChg chg="add mod">
          <ac:chgData name="이 준영" userId="f015b02c0214438f" providerId="LiveId" clId="{56F75C76-24EA-48AB-A8C3-432358B1D71B}" dt="2022-01-25T04:58:58.910" v="1441" actId="20577"/>
          <ac:spMkLst>
            <pc:docMk/>
            <pc:sldMk cId="3958194762" sldId="272"/>
            <ac:spMk id="7" creationId="{E80BF1DD-1A13-4B3B-839B-628683D72E7A}"/>
          </ac:spMkLst>
        </pc:spChg>
        <pc:picChg chg="del">
          <ac:chgData name="이 준영" userId="f015b02c0214438f" providerId="LiveId" clId="{56F75C76-24EA-48AB-A8C3-432358B1D71B}" dt="2022-01-25T04:52:40.046" v="1034" actId="478"/>
          <ac:picMkLst>
            <pc:docMk/>
            <pc:sldMk cId="3958194762" sldId="272"/>
            <ac:picMk id="3" creationId="{BA854195-60E1-4DF0-BD46-A668741B7588}"/>
          </ac:picMkLst>
        </pc:picChg>
        <pc:picChg chg="add mod">
          <ac:chgData name="이 준영" userId="f015b02c0214438f" providerId="LiveId" clId="{56F75C76-24EA-48AB-A8C3-432358B1D71B}" dt="2022-01-25T04:52:44.165" v="1037" actId="1076"/>
          <ac:picMkLst>
            <pc:docMk/>
            <pc:sldMk cId="3958194762" sldId="272"/>
            <ac:picMk id="6" creationId="{BE7A2C82-46F6-472E-939E-107301E7D0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F320-9C58-44A9-AF5A-6CE19C4664C1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4EED0-89F3-4930-A104-B653238E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4EED0-89F3-4930-A104-B653238E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1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4EED0-89F3-4930-A104-B653238E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4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4EED0-89F3-4930-A104-B653238E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4EED0-89F3-4930-A104-B653238E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8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4EED0-89F3-4930-A104-B653238E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0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DA7AA-1F22-4A21-97DA-02B751B89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B65DA-D75B-4710-8473-1FF1C4B9F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4A53-B465-4BE1-A0E5-9369C44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984B-6D00-4C57-8FFF-99D06F79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85C4D-9EE9-4639-9B2F-410B1CC8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3782F-8CEC-4CED-8942-67C40C28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F7DA0-93E9-433E-A4DF-962D37F4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B0D87-8AB7-4017-AB58-DE16DB7E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5C845-079E-448A-B7A0-701A5A3B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620C9-38A3-4955-B1EC-AA20C309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3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050CD6-B761-4CA2-8B47-39E889387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E7718-8579-489A-8B58-03797EA0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A4F68-58A0-4E95-A907-3A553243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900E9-E998-4420-9EAB-E683F384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EEC3C-7E64-4B09-95AD-BDB336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94187-8F9C-4D56-A4FD-D67377BE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BDD08-9058-429F-835C-6AE9EBE2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8A58A-A75E-4FAB-B6A8-3D4BE7E2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12958-8921-4F50-8869-73427F5E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F4682-822A-4F10-A6B4-5AEEE4FF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5BEA8-AAC2-4F02-A7E6-B713517A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2CF63-9E73-446A-AE77-6A6B1C93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4454-3121-4716-8705-191C0267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72B5B-F682-48F0-A6BC-1860909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91A0C-B30E-42AC-96CB-75CA6D06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5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390D-2D4C-424D-B0D6-A37442DB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8D235-3A73-494C-83D6-A2B93E3B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BD29E-87A7-464A-A246-D3FADDA8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B2659-FD8E-4A2A-AADF-817AEC55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D6124-32F0-4A8B-9245-12CAE894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0CCC9-94BA-4DD4-A824-96376493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1F4B5-CDA6-4C52-A782-A69C71BA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72ED5-7FEC-41E8-A70E-D4991039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325C2-8240-4248-AA28-607F58BC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A61CAC-871E-4662-8FA3-D451BFAA6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79CC2E-C342-4A4F-8E1F-BC1B9B0C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8BDAE-A045-4BDB-90CC-CFA6CBA3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A7F987-83C0-475F-9F72-E158FD59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E149DA-4962-4381-BAFC-72E6868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30D21-BE40-4766-85F3-C4F07205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EE5E2-71DA-45C9-87F2-7DD60219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58F3C-2DD9-45C6-8726-D50CBFC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B3382B-663B-4116-92E0-0EF3EDE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632F25-8F4C-4E54-AA46-9DF5891E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38362F-66DD-422D-869C-B75C4DE4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57652-0AD5-4B1B-AB80-3A37F292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EF93E-3029-4725-A09F-B2580FC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3A090-4B48-4EB1-998E-DF1C9115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FFD5E-266F-4928-822D-AABD801C5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9FBE48-2C6B-4059-AB5D-26AC5FED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9A446-18E4-40A3-85B1-9E137BD8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30E76-6B1B-4417-90BB-1343B4DD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7B28-C17D-4B60-9675-DC5AD773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71E5BC-C3DF-4A1C-98D3-651625385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5EFF0-3E95-4A98-934B-24785DDD9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59B32-B5A6-4A80-AE7C-78260C70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D5552-A0F9-46A0-99DB-3F86C989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5A87E3-D194-451D-A358-48CE1B4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5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DC886D-5E9C-4C2E-B0ED-FFF9BB63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14666-E8F9-4B35-A788-E631784C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57943-549E-4065-BA8D-5225ADA20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83D7-F4A0-4914-AA7D-9F9D82DC40D3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0836B-931A-4563-83D0-007097E2D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FB68D-2850-4A70-9FDA-C4E7BBE1C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845F-15E1-4EDB-B7DF-932303DC6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16D071-D0F1-4851-8C1F-2A65554AC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2400" dirty="0">
                <a:solidFill>
                  <a:srgbClr val="080808"/>
                </a:solidFill>
              </a:rPr>
              <a:t>만들면서 배우는 </a:t>
            </a:r>
            <a:r>
              <a:rPr lang="ko-KR" altLang="en-US" sz="2400" dirty="0" err="1">
                <a:solidFill>
                  <a:srgbClr val="080808"/>
                </a:solidFill>
              </a:rPr>
              <a:t>파이토치</a:t>
            </a:r>
            <a:r>
              <a:rPr lang="ko-KR" altLang="en-US" sz="2400" dirty="0">
                <a:solidFill>
                  <a:srgbClr val="080808"/>
                </a:solidFill>
              </a:rPr>
              <a:t> 딥러닝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en-US" altLang="ko-KR" sz="2000" dirty="0">
                <a:solidFill>
                  <a:srgbClr val="080808"/>
                </a:solidFill>
              </a:rPr>
              <a:t>CHPATER 3. </a:t>
            </a:r>
            <a:r>
              <a:rPr lang="ko-KR" altLang="en-US" sz="2000" dirty="0" err="1">
                <a:solidFill>
                  <a:srgbClr val="080808"/>
                </a:solidFill>
              </a:rPr>
              <a:t>시맨틱분할</a:t>
            </a:r>
            <a:br>
              <a:rPr lang="en-US" altLang="ko-KR" sz="2000" dirty="0">
                <a:solidFill>
                  <a:srgbClr val="080808"/>
                </a:solidFill>
              </a:rPr>
            </a:br>
            <a:r>
              <a:rPr lang="en-US" altLang="ko-KR" sz="1500" dirty="0">
                <a:solidFill>
                  <a:srgbClr val="080808"/>
                </a:solidFill>
              </a:rPr>
              <a:t>(</a:t>
            </a:r>
            <a:r>
              <a:rPr lang="en-US" altLang="ko-KR" sz="1500" dirty="0" err="1">
                <a:solidFill>
                  <a:srgbClr val="080808"/>
                </a:solidFill>
              </a:rPr>
              <a:t>PSPNet</a:t>
            </a:r>
            <a:r>
              <a:rPr lang="en-US" altLang="ko-KR" sz="1500" dirty="0">
                <a:solidFill>
                  <a:srgbClr val="080808"/>
                </a:solidFill>
              </a:rPr>
              <a:t>)</a:t>
            </a:r>
            <a:endParaRPr lang="ko-KR" altLang="en-US" sz="15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BD157A-8AE3-4793-8F51-8B776ED1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데이터 설명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4E37E0-1779-4BFA-A421-309EEEF807AD}"/>
              </a:ext>
            </a:extLst>
          </p:cNvPr>
          <p:cNvSpPr txBox="1"/>
          <p:nvPr/>
        </p:nvSpPr>
        <p:spPr>
          <a:xfrm>
            <a:off x="643467" y="1443193"/>
            <a:ext cx="4791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파스칼 </a:t>
            </a:r>
            <a:r>
              <a:rPr lang="en-US" altLang="ko-KR" dirty="0"/>
              <a:t>VOC </a:t>
            </a:r>
            <a:r>
              <a:rPr lang="ko-KR" altLang="en-US" dirty="0" err="1"/>
              <a:t>챌린지</a:t>
            </a:r>
            <a:r>
              <a:rPr lang="en-US" altLang="ko-KR" dirty="0"/>
              <a:t>(PASCAL Visual Object Classes Challenge)</a:t>
            </a:r>
            <a:r>
              <a:rPr lang="ko-KR" altLang="en-US" dirty="0"/>
              <a:t>에서 사용한 데이터 셋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VOC 2012</a:t>
            </a:r>
            <a:r>
              <a:rPr lang="ko-KR" altLang="en-US" dirty="0"/>
              <a:t>년 데이터셋 사용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</a:t>
            </a:r>
            <a:r>
              <a:rPr lang="en-US" altLang="ko-KR" dirty="0"/>
              <a:t>: 20</a:t>
            </a:r>
            <a:r>
              <a:rPr lang="ko-KR" altLang="en-US" dirty="0"/>
              <a:t>종 </a:t>
            </a:r>
            <a:r>
              <a:rPr lang="en-US" altLang="ko-KR" dirty="0"/>
              <a:t>+ </a:t>
            </a:r>
            <a:r>
              <a:rPr lang="ko-KR" altLang="en-US" dirty="0"/>
              <a:t>배경 </a:t>
            </a:r>
            <a:r>
              <a:rPr lang="en-US" altLang="ko-KR" dirty="0"/>
              <a:t>1</a:t>
            </a:r>
            <a:r>
              <a:rPr lang="ko-KR" altLang="en-US" dirty="0"/>
              <a:t>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 데이터 </a:t>
            </a:r>
            <a:r>
              <a:rPr lang="en-US" altLang="ko-KR" dirty="0"/>
              <a:t>: 1,464</a:t>
            </a:r>
            <a:r>
              <a:rPr lang="ko-KR" altLang="en-US" dirty="0"/>
              <a:t>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 데이터 </a:t>
            </a:r>
            <a:r>
              <a:rPr lang="en-US" altLang="ko-KR" dirty="0"/>
              <a:t>: 1,449</a:t>
            </a:r>
            <a:r>
              <a:rPr lang="ko-KR" altLang="en-US" dirty="0"/>
              <a:t>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종류 </a:t>
            </a:r>
            <a:r>
              <a:rPr lang="en-US" altLang="ko-KR" dirty="0"/>
              <a:t>: </a:t>
            </a:r>
            <a:r>
              <a:rPr lang="en-US" altLang="ko-KR" dirty="0" err="1"/>
              <a:t>aeroplane</a:t>
            </a:r>
            <a:r>
              <a:rPr lang="en-US" altLang="ko-KR" dirty="0"/>
              <a:t>, bicycle, bird, boat </a:t>
            </a:r>
            <a:r>
              <a:rPr lang="ko-KR" altLang="en-US" dirty="0"/>
              <a:t>등이 존재</a:t>
            </a:r>
            <a:endParaRPr lang="en-US" altLang="ko-KR" dirty="0"/>
          </a:p>
          <a:p>
            <a:pPr lvl="1"/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1C927-105F-4B37-B348-976B5114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98" y="1501142"/>
            <a:ext cx="5464629" cy="4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BD157A-8AE3-4793-8F51-8B776ED1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 err="1"/>
              <a:t>시맨틱</a:t>
            </a:r>
            <a:r>
              <a:rPr lang="ko-KR" altLang="en-US" sz="3600" dirty="0"/>
              <a:t> 분할이란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A56BF3-074C-4B5E-BA58-28500D942114}"/>
              </a:ext>
            </a:extLst>
          </p:cNvPr>
          <p:cNvSpPr txBox="1"/>
          <p:nvPr/>
        </p:nvSpPr>
        <p:spPr>
          <a:xfrm>
            <a:off x="1341409" y="5187759"/>
            <a:ext cx="9692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 장의 화상에 포함된 여러 물체의 영역과 이름을 픽셀 수준에서 지정하는 작업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픽셀 수준으로 ‘어디에서 어디까지 어떠한 클래스 </a:t>
            </a:r>
            <a:r>
              <a:rPr lang="ko-KR" altLang="en-US" dirty="0" err="1"/>
              <a:t>물체인지’에</a:t>
            </a:r>
            <a:r>
              <a:rPr lang="ko-KR" altLang="en-US" dirty="0"/>
              <a:t> 대한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제조업의 흠집 탐지</a:t>
            </a:r>
            <a:r>
              <a:rPr lang="en-US" altLang="ko-KR" dirty="0"/>
              <a:t>, </a:t>
            </a:r>
            <a:r>
              <a:rPr lang="ko-KR" altLang="en-US" dirty="0"/>
              <a:t>의료 영상 진단의 병변 감지</a:t>
            </a:r>
            <a:r>
              <a:rPr lang="en-US" altLang="ko-KR" dirty="0"/>
              <a:t>, </a:t>
            </a:r>
            <a:r>
              <a:rPr lang="ko-KR" altLang="en-US" dirty="0"/>
              <a:t>자율 운전의 주변 환경 파악 등에 사용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3E0ADF-94BA-432F-8795-60AAF940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7" y="1670241"/>
            <a:ext cx="8004518" cy="31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2F841-783B-4534-B6E1-B9A97CE5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1176621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400" dirty="0"/>
              <a:t>2. PSP Net</a:t>
            </a:r>
            <a:r>
              <a:rPr lang="ko-KR" altLang="en-US" sz="3400" dirty="0"/>
              <a:t>을 이용한 물체감지 흐름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952A44-A0BD-4B2C-B04E-F3CF4EBB7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3396" y="1502858"/>
            <a:ext cx="5221255" cy="45561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1500" dirty="0"/>
              <a:t>화상을 </a:t>
            </a:r>
            <a:r>
              <a:rPr lang="en-US" altLang="ko-KR" sz="1500" dirty="0"/>
              <a:t>475 x 475</a:t>
            </a:r>
            <a:r>
              <a:rPr lang="ko-KR" altLang="en-US" sz="1500" dirty="0"/>
              <a:t>로 리사이즈</a:t>
            </a:r>
            <a:endParaRPr lang="en-US" altLang="ko-KR" sz="1500" dirty="0"/>
          </a:p>
          <a:p>
            <a:pPr>
              <a:buFont typeface="+mj-lt"/>
              <a:buAutoNum type="arabicPeriod"/>
            </a:pPr>
            <a:endParaRPr lang="ko-KR" altLang="en-US" sz="1500" dirty="0"/>
          </a:p>
          <a:p>
            <a:pPr>
              <a:buFont typeface="+mj-lt"/>
              <a:buAutoNum type="arabicPeriod"/>
            </a:pPr>
            <a:r>
              <a:rPr lang="ko-KR" altLang="en-US" sz="1500" dirty="0"/>
              <a:t>화상을 </a:t>
            </a:r>
            <a:r>
              <a:rPr lang="en-US" altLang="ko-KR" sz="1500" dirty="0" err="1"/>
              <a:t>PSPNet</a:t>
            </a:r>
            <a:r>
              <a:rPr lang="en-US" altLang="ko-KR" sz="1500" dirty="0"/>
              <a:t> </a:t>
            </a:r>
            <a:r>
              <a:rPr lang="ko-KR" altLang="en-US" sz="1500" dirty="0"/>
              <a:t>네트워크에 입력</a:t>
            </a:r>
            <a:r>
              <a:rPr lang="en-US" altLang="ko-KR" sz="1500" dirty="0"/>
              <a:t>(</a:t>
            </a:r>
            <a:r>
              <a:rPr lang="ko-KR" altLang="en-US" sz="1500" dirty="0"/>
              <a:t>클래스 수 </a:t>
            </a:r>
            <a:r>
              <a:rPr lang="en-US" altLang="ko-KR" sz="1500" dirty="0"/>
              <a:t>21 x 475 x 475)</a:t>
            </a:r>
            <a:r>
              <a:rPr lang="ko-KR" altLang="en-US" sz="1500" dirty="0"/>
              <a:t>의 배열 </a:t>
            </a:r>
          </a:p>
          <a:p>
            <a:pPr lvl="1">
              <a:buFontTx/>
              <a:buChar char="-"/>
            </a:pPr>
            <a:r>
              <a:rPr lang="ko-KR" altLang="en-US" sz="1500" dirty="0"/>
              <a:t>출력 배열의 값은 각 픽셀이 해당 클래스일 신뢰도</a:t>
            </a:r>
            <a:r>
              <a:rPr lang="en-US" altLang="ko-KR" sz="1500" dirty="0"/>
              <a:t>(</a:t>
            </a:r>
            <a:r>
              <a:rPr lang="ko-KR" altLang="en-US" sz="1500" dirty="0"/>
              <a:t>확률</a:t>
            </a:r>
            <a:r>
              <a:rPr lang="en-US" altLang="ko-KR" sz="1500" dirty="0"/>
              <a:t>)</a:t>
            </a:r>
            <a:r>
              <a:rPr lang="ko-KR" altLang="en-US" sz="1500" dirty="0"/>
              <a:t>에 대응</a:t>
            </a:r>
            <a:endParaRPr lang="en-US" altLang="ko-KR" sz="1500" dirty="0"/>
          </a:p>
          <a:p>
            <a:pPr lvl="1">
              <a:buFontTx/>
              <a:buChar char="-"/>
            </a:pPr>
            <a:endParaRPr lang="ko-KR" altLang="en-US" sz="1500" dirty="0"/>
          </a:p>
          <a:p>
            <a:pPr>
              <a:buFont typeface="+mj-lt"/>
              <a:buAutoNum type="arabicPeriod"/>
            </a:pPr>
            <a:r>
              <a:rPr lang="en-US" altLang="ko-KR" sz="1500" dirty="0" err="1"/>
              <a:t>PSPNet</a:t>
            </a:r>
            <a:r>
              <a:rPr lang="en-US" altLang="ko-KR" sz="1500" dirty="0"/>
              <a:t> </a:t>
            </a:r>
            <a:r>
              <a:rPr lang="ko-KR" altLang="en-US" sz="1500" dirty="0"/>
              <a:t>출력이 최댓값인 클래스 추출 </a:t>
            </a:r>
          </a:p>
          <a:p>
            <a:pPr marL="457200" lvl="1" indent="0">
              <a:buNone/>
            </a:pPr>
            <a:r>
              <a:rPr lang="en-US" altLang="ko-KR" sz="1500" dirty="0"/>
              <a:t>- (</a:t>
            </a:r>
            <a:r>
              <a:rPr lang="ko-KR" altLang="en-US" sz="1500" dirty="0"/>
              <a:t>클래스 수 </a:t>
            </a:r>
            <a:r>
              <a:rPr lang="en-US" altLang="ko-KR" sz="1500" dirty="0"/>
              <a:t>x 475 x 475)</a:t>
            </a:r>
            <a:r>
              <a:rPr lang="ko-KR" altLang="en-US" sz="1500" dirty="0"/>
              <a:t>의 배열 → </a:t>
            </a:r>
            <a:r>
              <a:rPr lang="en-US" altLang="ko-KR" sz="1500" dirty="0"/>
              <a:t>(475 x 475)</a:t>
            </a:r>
            <a:r>
              <a:rPr lang="ko-KR" altLang="en-US" sz="1500" dirty="0"/>
              <a:t>의 배열</a:t>
            </a:r>
          </a:p>
          <a:p>
            <a:endParaRPr lang="ko-KR" altLang="en-US" sz="15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7D56F6C-6D32-4B6F-86FC-3C92028B8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670705" y="1451541"/>
            <a:ext cx="5721222" cy="46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A2F841-783B-4534-B6E1-B9A97CE5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21734"/>
            <a:ext cx="1141151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400" dirty="0"/>
              <a:t>3. Dataset</a:t>
            </a:r>
            <a:r>
              <a:rPr lang="ko-KR" altLang="en-US" sz="3400" dirty="0"/>
              <a:t>에서 화상 추출해 그리기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77330E-1627-4106-8C6F-14D0BE7C4E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0858" y="1620159"/>
            <a:ext cx="4527483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0AE507-D63E-4ADB-86A2-E2DE69DB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020" y="1620159"/>
            <a:ext cx="4859699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05C30-4F06-4301-8C9D-8BD9BC35178A}"/>
              </a:ext>
            </a:extLst>
          </p:cNvPr>
          <p:cNvSpPr txBox="1"/>
          <p:nvPr/>
        </p:nvSpPr>
        <p:spPr>
          <a:xfrm>
            <a:off x="880858" y="6339915"/>
            <a:ext cx="43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5D270-78CE-415E-B3D9-65E95626D265}"/>
              </a:ext>
            </a:extLst>
          </p:cNvPr>
          <p:cNvSpPr txBox="1"/>
          <p:nvPr/>
        </p:nvSpPr>
        <p:spPr>
          <a:xfrm>
            <a:off x="6536429" y="6352825"/>
            <a:ext cx="434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2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C5A8211-E33A-4DD8-8837-F527E5A3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1357" cy="1325563"/>
          </a:xfrm>
        </p:spPr>
        <p:txBody>
          <a:bodyPr/>
          <a:lstStyle/>
          <a:p>
            <a:r>
              <a:rPr lang="en-US" altLang="ko-KR" dirty="0"/>
              <a:t>4. PSP</a:t>
            </a:r>
            <a:r>
              <a:rPr lang="ko-KR" altLang="en-US" dirty="0"/>
              <a:t> </a:t>
            </a:r>
            <a:r>
              <a:rPr lang="en-US" altLang="ko-KR" dirty="0"/>
              <a:t>Net </a:t>
            </a:r>
            <a:r>
              <a:rPr lang="ko-KR" altLang="en-US" dirty="0"/>
              <a:t>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7B0DAE-A5F0-4F91-8CA6-C1566DAC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" y="2247900"/>
            <a:ext cx="1695450" cy="1181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C52D0A-9A64-465E-8F72-48A32D7CF67F}"/>
              </a:ext>
            </a:extLst>
          </p:cNvPr>
          <p:cNvSpPr txBox="1"/>
          <p:nvPr/>
        </p:nvSpPr>
        <p:spPr>
          <a:xfrm>
            <a:off x="2699984" y="2515284"/>
            <a:ext cx="1568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en-US" altLang="ko-KR" dirty="0"/>
              <a:t>(Encoder)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5EE2D-7FEA-49A2-8F58-B49247EC9E9B}"/>
              </a:ext>
            </a:extLst>
          </p:cNvPr>
          <p:cNvSpPr txBox="1"/>
          <p:nvPr/>
        </p:nvSpPr>
        <p:spPr>
          <a:xfrm>
            <a:off x="5192269" y="2515059"/>
            <a:ext cx="15680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Pyramid Pooling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AF618-8FA2-4A6D-ACDC-16977E2E0018}"/>
              </a:ext>
            </a:extLst>
          </p:cNvPr>
          <p:cNvSpPr txBox="1"/>
          <p:nvPr/>
        </p:nvSpPr>
        <p:spPr>
          <a:xfrm>
            <a:off x="7741975" y="2497585"/>
            <a:ext cx="1775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업샘플링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5E312-1000-429B-9062-FA1B46E29281}"/>
              </a:ext>
            </a:extLst>
          </p:cNvPr>
          <p:cNvSpPr txBox="1"/>
          <p:nvPr/>
        </p:nvSpPr>
        <p:spPr>
          <a:xfrm>
            <a:off x="7741975" y="3907145"/>
            <a:ext cx="1775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AuxLoss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22E5E5-CB4F-4FC5-AD77-888A476731A0}"/>
              </a:ext>
            </a:extLst>
          </p:cNvPr>
          <p:cNvCxnSpPr>
            <a:cxnSpLocks/>
          </p:cNvCxnSpPr>
          <p:nvPr/>
        </p:nvCxnSpPr>
        <p:spPr>
          <a:xfrm>
            <a:off x="1966833" y="2838225"/>
            <a:ext cx="618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C8C928-B2B6-4909-AD0C-E8A5F1DEF1B5}"/>
              </a:ext>
            </a:extLst>
          </p:cNvPr>
          <p:cNvCxnSpPr>
            <a:cxnSpLocks/>
          </p:cNvCxnSpPr>
          <p:nvPr/>
        </p:nvCxnSpPr>
        <p:spPr>
          <a:xfrm>
            <a:off x="4366045" y="2838225"/>
            <a:ext cx="618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77E766-AB20-4400-8B4A-6538BE638812}"/>
              </a:ext>
            </a:extLst>
          </p:cNvPr>
          <p:cNvCxnSpPr>
            <a:cxnSpLocks/>
          </p:cNvCxnSpPr>
          <p:nvPr/>
        </p:nvCxnSpPr>
        <p:spPr>
          <a:xfrm>
            <a:off x="6926364" y="2834761"/>
            <a:ext cx="618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95CBCF-0EA0-43B7-BF42-5E27FB5A7D3B}"/>
              </a:ext>
            </a:extLst>
          </p:cNvPr>
          <p:cNvCxnSpPr>
            <a:cxnSpLocks/>
          </p:cNvCxnSpPr>
          <p:nvPr/>
        </p:nvCxnSpPr>
        <p:spPr>
          <a:xfrm>
            <a:off x="9591187" y="2822589"/>
            <a:ext cx="618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3EAC7E-AAD4-4ED0-A1CC-5BD26EF50F23}"/>
              </a:ext>
            </a:extLst>
          </p:cNvPr>
          <p:cNvCxnSpPr>
            <a:cxnSpLocks/>
          </p:cNvCxnSpPr>
          <p:nvPr/>
        </p:nvCxnSpPr>
        <p:spPr>
          <a:xfrm>
            <a:off x="9591187" y="4096613"/>
            <a:ext cx="618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496192-39B7-4549-8B1C-681E99EEC600}"/>
              </a:ext>
            </a:extLst>
          </p:cNvPr>
          <p:cNvCxnSpPr/>
          <p:nvPr/>
        </p:nvCxnSpPr>
        <p:spPr>
          <a:xfrm>
            <a:off x="2254216" y="4096613"/>
            <a:ext cx="5225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C07786-AA17-4A09-B057-474B4941B798}"/>
              </a:ext>
            </a:extLst>
          </p:cNvPr>
          <p:cNvCxnSpPr/>
          <p:nvPr/>
        </p:nvCxnSpPr>
        <p:spPr>
          <a:xfrm>
            <a:off x="2254216" y="2976672"/>
            <a:ext cx="0" cy="1119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F14B52-A551-4C1C-81C2-313483092640}"/>
              </a:ext>
            </a:extLst>
          </p:cNvPr>
          <p:cNvSpPr txBox="1"/>
          <p:nvPr/>
        </p:nvSpPr>
        <p:spPr>
          <a:xfrm>
            <a:off x="10218476" y="2481922"/>
            <a:ext cx="18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21x475x475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x</a:t>
            </a:r>
            <a:r>
              <a:rPr lang="ko-KR" altLang="en-US" dirty="0"/>
              <a:t>높이</a:t>
            </a:r>
            <a:r>
              <a:rPr lang="en-US" altLang="ko-KR" dirty="0"/>
              <a:t>x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3E82C-521B-4FCA-89CA-AA2AC08D203F}"/>
              </a:ext>
            </a:extLst>
          </p:cNvPr>
          <p:cNvSpPr txBox="1"/>
          <p:nvPr/>
        </p:nvSpPr>
        <p:spPr>
          <a:xfrm>
            <a:off x="10198066" y="3768645"/>
            <a:ext cx="18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21x475x475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x</a:t>
            </a:r>
            <a:r>
              <a:rPr lang="ko-KR" altLang="en-US" dirty="0"/>
              <a:t>높이</a:t>
            </a:r>
            <a:r>
              <a:rPr lang="en-US" altLang="ko-KR" dirty="0"/>
              <a:t>x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4CB831-8503-45BA-B119-17D7B0FFAE15}"/>
              </a:ext>
            </a:extLst>
          </p:cNvPr>
          <p:cNvSpPr txBox="1"/>
          <p:nvPr/>
        </p:nvSpPr>
        <p:spPr>
          <a:xfrm>
            <a:off x="6469436" y="4402303"/>
            <a:ext cx="18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1024x60x60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 x </a:t>
            </a:r>
            <a:r>
              <a:rPr lang="ko-KR" altLang="en-US" dirty="0"/>
              <a:t>높이 </a:t>
            </a:r>
            <a:r>
              <a:rPr lang="en-US" altLang="ko-KR" dirty="0"/>
              <a:t>x 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104E40-706B-4A43-A193-53DEA8470E84}"/>
              </a:ext>
            </a:extLst>
          </p:cNvPr>
          <p:cNvSpPr txBox="1"/>
          <p:nvPr/>
        </p:nvSpPr>
        <p:spPr>
          <a:xfrm>
            <a:off x="6609707" y="1742902"/>
            <a:ext cx="18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4096 x 60 x 60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 x </a:t>
            </a:r>
            <a:r>
              <a:rPr lang="ko-KR" altLang="en-US" dirty="0"/>
              <a:t>높이 </a:t>
            </a:r>
            <a:r>
              <a:rPr lang="en-US" altLang="ko-KR" dirty="0"/>
              <a:t>x 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01B493-C84F-4DE4-AAA0-E025C3F5252D}"/>
              </a:ext>
            </a:extLst>
          </p:cNvPr>
          <p:cNvSpPr txBox="1"/>
          <p:nvPr/>
        </p:nvSpPr>
        <p:spPr>
          <a:xfrm>
            <a:off x="3740233" y="1711701"/>
            <a:ext cx="186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2048 x 60 x 60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 x </a:t>
            </a:r>
            <a:r>
              <a:rPr lang="ko-KR" altLang="en-US" dirty="0"/>
              <a:t>높이 </a:t>
            </a:r>
            <a:r>
              <a:rPr lang="en-US" altLang="ko-KR" dirty="0"/>
              <a:t>x 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6FD32F-460E-458E-B73C-F64F7481CB76}"/>
              </a:ext>
            </a:extLst>
          </p:cNvPr>
          <p:cNvSpPr txBox="1"/>
          <p:nvPr/>
        </p:nvSpPr>
        <p:spPr>
          <a:xfrm>
            <a:off x="853046" y="5165527"/>
            <a:ext cx="11053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Feature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입력화상의 특징 파악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Pyramid Pooling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어떠한 픽셀의 물체 라벨을 구하려면 다양한 크기로 해당 픽셀 주변 정보를 얻음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Decoder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출력에 대한 최대 확률의 물체 클래스를 찾아 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AuxLoss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: </a:t>
            </a:r>
            <a:r>
              <a:rPr lang="ko-KR" altLang="en-US" dirty="0"/>
              <a:t>손실함수 계산 보존 목적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8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7" name="Isosceles Triangle 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4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80640-93DE-4C88-A2D2-E7E89C82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AB3E08B-96C7-4565-B27B-B0889707E7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4060" y="1963515"/>
            <a:ext cx="5327780" cy="4351338"/>
          </a:xfrm>
        </p:spPr>
      </p:pic>
    </p:spTree>
    <p:extLst>
      <p:ext uri="{BB962C8B-B14F-4D97-AF65-F5344CB8AC3E}">
        <p14:creationId xmlns:p14="http://schemas.microsoft.com/office/powerpoint/2010/main" val="283363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303</Words>
  <Application>Microsoft Office PowerPoint</Application>
  <PresentationFormat>와이드스크린</PresentationFormat>
  <Paragraphs>53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만들면서 배우는 파이토치 딥러닝 CHPATER 3. 시맨틱분할 (PSPNet)</vt:lpstr>
      <vt:lpstr>데이터 설명</vt:lpstr>
      <vt:lpstr>1. 시맨틱 분할이란?</vt:lpstr>
      <vt:lpstr>2. PSP Net을 이용한 물체감지 흐름</vt:lpstr>
      <vt:lpstr>3. Dataset에서 화상 추출해 그리기</vt:lpstr>
      <vt:lpstr>4. PSP Net 설명</vt:lpstr>
      <vt:lpstr>결과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텐서플로로 배우는 딥러닝 CHPATER7. 컨볼루션 신경망 (CNN)</dc:title>
  <dc:creator>준영 이</dc:creator>
  <cp:lastModifiedBy>준영 이</cp:lastModifiedBy>
  <cp:revision>11</cp:revision>
  <dcterms:created xsi:type="dcterms:W3CDTF">2021-11-01T11:36:09Z</dcterms:created>
  <dcterms:modified xsi:type="dcterms:W3CDTF">2022-02-16T05:21:10Z</dcterms:modified>
</cp:coreProperties>
</file>