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8" r:id="rId2"/>
    <p:sldId id="264" r:id="rId3"/>
    <p:sldId id="269" r:id="rId4"/>
    <p:sldId id="256" r:id="rId5"/>
    <p:sldId id="289" r:id="rId6"/>
    <p:sldId id="265" r:id="rId7"/>
    <p:sldId id="266" r:id="rId8"/>
    <p:sldId id="267" r:id="rId9"/>
    <p:sldId id="268" r:id="rId10"/>
    <p:sldId id="276" r:id="rId11"/>
    <p:sldId id="278" r:id="rId12"/>
    <p:sldId id="277" r:id="rId13"/>
    <p:sldId id="279" r:id="rId14"/>
    <p:sldId id="283" r:id="rId15"/>
    <p:sldId id="284" r:id="rId16"/>
    <p:sldId id="285" r:id="rId17"/>
    <p:sldId id="286" r:id="rId18"/>
    <p:sldId id="287" r:id="rId19"/>
    <p:sldId id="282" r:id="rId20"/>
    <p:sldId id="288" r:id="rId21"/>
    <p:sldId id="280" r:id="rId22"/>
    <p:sldId id="281" r:id="rId23"/>
  </p:sldIdLst>
  <p:sldSz cx="9906000" cy="6858000" type="A4"/>
  <p:notesSz cx="6864350" cy="9996488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8" autoAdjust="0"/>
    <p:restoredTop sz="94660"/>
  </p:normalViewPr>
  <p:slideViewPr>
    <p:cSldViewPr>
      <p:cViewPr varScale="1">
        <p:scale>
          <a:sx n="82" d="100"/>
          <a:sy n="82" d="100"/>
        </p:scale>
        <p:origin x="-1315" y="-9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13F3994E-885B-4D05-B8A3-B55E1A0A6816}" type="datetimeFigureOut">
              <a:rPr lang="ko-KR" altLang="en-US" smtClean="0"/>
              <a:t>2015-05-03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78DA4BC2-13BD-4AE6-ADAD-9E06E54B6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14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168275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328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41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2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</p:spPr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</p:spPr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0"/>
            <a:ext cx="9144000" cy="168275"/>
          </a:xfrm>
          <a:prstGeom prst="rect">
            <a:avLst/>
          </a:prstGeom>
          <a:solidFill>
            <a:srgbClr val="F43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28600" y="0"/>
            <a:ext cx="96774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689725"/>
            <a:ext cx="9906000" cy="168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31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2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53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5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7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B5CD-E631-4AA3-9FF5-12487E3E1A4E}" type="datetimeFigureOut">
              <a:rPr lang="ko-KR" altLang="en-US" smtClean="0"/>
              <a:t>2015-05-03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1FD7-8D2B-45D1-9739-6F2BD29FEDF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42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sz="2400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4677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6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04528" y="1869733"/>
            <a:ext cx="5400600" cy="523220"/>
            <a:chOff x="488504" y="1340768"/>
            <a:chExt cx="54006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488504" y="1340768"/>
              <a:ext cx="4680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벤치마킹 리포트</a:t>
              </a:r>
              <a:endPara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6776" y="1503353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The Benchmarking Report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2520" y="1561708"/>
            <a:ext cx="132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" y="140039"/>
            <a:ext cx="1382228" cy="6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85814"/>
              </p:ext>
            </p:extLst>
          </p:nvPr>
        </p:nvGraphicFramePr>
        <p:xfrm>
          <a:off x="6681192" y="1412776"/>
          <a:ext cx="3096344" cy="4575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 할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수 있는 긴 글 표시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불러오기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텍스트 파일을 선택하여 불러와서 긴 글 목록에 추가한다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제목변경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파일의 이름을 변경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시스템에서 제공하는 파일의 이름은 변경 할 수 없고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불러온 파일의 이름만 변경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지우기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파일을 제거한다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시스템에서 제공하는 파일은 제거할 수 없고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불러온 파일만 제거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검정결과 확인 기능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긴 글의 타자검정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날짜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속도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타자검정 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타자검정 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시작 버튼 클릭 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글 연습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긴글연습</a:t>
            </a:r>
            <a:r>
              <a:rPr lang="ko-KR" altLang="en-US" sz="1200" dirty="0" smtClean="0"/>
              <a:t> 기본화면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163648" y="365437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41808" y="425744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10004" y="425744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8744" y="425744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2800" y="425744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0873" y="394241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39614" y="394241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8" y="5219812"/>
            <a:ext cx="2338191" cy="1458934"/>
          </a:xfrm>
          <a:prstGeom prst="rect">
            <a:avLst/>
          </a:prstGeom>
        </p:spPr>
      </p:pic>
      <p:cxnSp>
        <p:nvCxnSpPr>
          <p:cNvPr id="8" name="직선 연결선 7"/>
          <p:cNvCxnSpPr>
            <a:stCxn id="13" idx="2"/>
            <a:endCxn id="5" idx="0"/>
          </p:cNvCxnSpPr>
          <p:nvPr/>
        </p:nvCxnSpPr>
        <p:spPr>
          <a:xfrm flipH="1">
            <a:off x="1307664" y="4545472"/>
            <a:ext cx="378160" cy="6743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70" y="5512914"/>
            <a:ext cx="1758355" cy="872729"/>
          </a:xfrm>
          <a:prstGeom prst="rect">
            <a:avLst/>
          </a:prstGeom>
        </p:spPr>
      </p:pic>
      <p:pic>
        <p:nvPicPr>
          <p:cNvPr id="26" name="그림 2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36" y="5512914"/>
            <a:ext cx="1510879" cy="919240"/>
          </a:xfrm>
          <a:prstGeom prst="rect">
            <a:avLst/>
          </a:prstGeom>
        </p:spPr>
      </p:pic>
      <p:cxnSp>
        <p:nvCxnSpPr>
          <p:cNvPr id="28" name="직선 연결선 27"/>
          <p:cNvCxnSpPr>
            <a:stCxn id="15" idx="2"/>
            <a:endCxn id="9" idx="0"/>
          </p:cNvCxnSpPr>
          <p:nvPr/>
        </p:nvCxnSpPr>
        <p:spPr>
          <a:xfrm>
            <a:off x="2254020" y="4545472"/>
            <a:ext cx="1253828" cy="9674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6" idx="0"/>
          </p:cNvCxnSpPr>
          <p:nvPr/>
        </p:nvCxnSpPr>
        <p:spPr>
          <a:xfrm>
            <a:off x="2792760" y="4545472"/>
            <a:ext cx="2501616" cy="9674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화면 캡처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13" y="1322561"/>
            <a:ext cx="1790855" cy="2057579"/>
          </a:xfrm>
          <a:prstGeom prst="rect">
            <a:avLst/>
          </a:prstGeom>
        </p:spPr>
      </p:pic>
      <p:cxnSp>
        <p:nvCxnSpPr>
          <p:cNvPr id="33" name="직선 연결선 32"/>
          <p:cNvCxnSpPr>
            <a:endCxn id="31" idx="1"/>
          </p:cNvCxnSpPr>
          <p:nvPr/>
        </p:nvCxnSpPr>
        <p:spPr>
          <a:xfrm flipV="1">
            <a:off x="3296816" y="2351351"/>
            <a:ext cx="1377497" cy="18790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33593"/>
              </p:ext>
            </p:extLst>
          </p:nvPr>
        </p:nvGraphicFramePr>
        <p:xfrm>
          <a:off x="6681192" y="1412776"/>
          <a:ext cx="3096344" cy="494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연습 진행 상태 표시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긴 글 연습 제공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 줄씩 제공하면서 타이핑 하게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맞는 글씨는 파란색으로 표시하고 틀린 부분은 빨간색으로 표시해준다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타이핑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하는데 걸린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시간을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 페이지의 긴 글 연습이 모두 끝나면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평균타수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계속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다음 페이지 화면으로 넘어간다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글 연습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긴글연습</a:t>
            </a:r>
            <a:r>
              <a:rPr lang="ko-KR" altLang="en-US" sz="1200" dirty="0" smtClean="0"/>
              <a:t> 화면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일반연습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02458" y="282093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0490" y="381304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60912" y="29649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086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57" y="5237200"/>
            <a:ext cx="1936143" cy="1419838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779118" y="5949279"/>
            <a:ext cx="42121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69212"/>
              </p:ext>
            </p:extLst>
          </p:nvPr>
        </p:nvGraphicFramePr>
        <p:xfrm>
          <a:off x="6681192" y="1412776"/>
          <a:ext cx="3096344" cy="476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연습 진행 상태 표시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긴 글 타자검정 연습 제공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 줄씩 제공하면서 타이핑 하게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맞는 글씨는 파란색으로 표시하고 틀린 부분은 빨간색으로 표시해준다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타자검정시간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 중 남은 시간을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 페이지의 긴 글 연습이 모두 끝나면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평균타수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연습시간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글 연습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긴글연습</a:t>
            </a:r>
            <a:r>
              <a:rPr lang="ko-KR" altLang="en-US" sz="1200" dirty="0"/>
              <a:t> 화면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타자검정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59592" y="272336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1581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7624" y="370393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33" y="5245697"/>
            <a:ext cx="1944216" cy="140716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91086" y="580526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27" idx="3"/>
            <a:endCxn id="26" idx="1"/>
          </p:cNvCxnSpPr>
          <p:nvPr/>
        </p:nvCxnSpPr>
        <p:spPr>
          <a:xfrm>
            <a:off x="779118" y="5949279"/>
            <a:ext cx="42121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69269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31376"/>
              </p:ext>
            </p:extLst>
          </p:nvPr>
        </p:nvGraphicFramePr>
        <p:xfrm>
          <a:off x="6681192" y="1196752"/>
          <a:ext cx="3096344" cy="5398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 된 사용자의 닉네임과 프로필 그림 점수를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평균타수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목표타수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목록을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목록을 편집한다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프로필 사진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닉네임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목표타수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목표 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입력하고 새로운 사용자를 추가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사용자의 사용자정보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프로필 사진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닉네임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목표타수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목표 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수정할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사용자정보를 삭제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글자판을 설정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 한글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영문 으로 변환된다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글자판 종류를 설정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두벌식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/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세벌식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390 /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세벌식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순아래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세벌식 최종 으로 변환된다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98602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5078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701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504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1680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5078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904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7016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52218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60712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878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886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6936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41032" y="510634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3" y="1308830"/>
            <a:ext cx="1640106" cy="1088055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37" y="1274841"/>
            <a:ext cx="1587503" cy="1057302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14" y="1373313"/>
            <a:ext cx="1414099" cy="8603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950866" y="2396885"/>
            <a:ext cx="2354062" cy="6720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2"/>
          </p:cNvCxnSpPr>
          <p:nvPr/>
        </p:nvCxnSpPr>
        <p:spPr>
          <a:xfrm>
            <a:off x="3794489" y="2332143"/>
            <a:ext cx="942487" cy="7368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" idx="2"/>
          </p:cNvCxnSpPr>
          <p:nvPr/>
        </p:nvCxnSpPr>
        <p:spPr>
          <a:xfrm flipH="1">
            <a:off x="5241032" y="2233671"/>
            <a:ext cx="288032" cy="8352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69269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98602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5078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701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504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1680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5078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904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7016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52218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60712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878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886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6936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41032" y="510634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98074"/>
              </p:ext>
            </p:extLst>
          </p:nvPr>
        </p:nvGraphicFramePr>
        <p:xfrm>
          <a:off x="6681192" y="1412776"/>
          <a:ext cx="3096344" cy="4875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소리를 설정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 켜기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끄기 로 변환된다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반복누르기를 설정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할 수 있다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 끄기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켜기 로 변환된다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타자속도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타자속도를 그래프로 표시하여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0" y="5250361"/>
            <a:ext cx="4293408" cy="1327407"/>
          </a:xfrm>
          <a:prstGeom prst="rect">
            <a:avLst/>
          </a:prstGeom>
        </p:spPr>
      </p:pic>
      <p:cxnSp>
        <p:nvCxnSpPr>
          <p:cNvPr id="4" name="직선 연결선 3"/>
          <p:cNvCxnSpPr>
            <a:stCxn id="23" idx="2"/>
            <a:endCxn id="2" idx="0"/>
          </p:cNvCxnSpPr>
          <p:nvPr/>
        </p:nvCxnSpPr>
        <p:spPr>
          <a:xfrm>
            <a:off x="1796234" y="5085184"/>
            <a:ext cx="1272860" cy="1651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3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69269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98602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5078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701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504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1680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5078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904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7016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52218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60712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878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886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6936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41032" y="510634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01546"/>
              </p:ext>
            </p:extLst>
          </p:nvPr>
        </p:nvGraphicFramePr>
        <p:xfrm>
          <a:off x="6681192" y="1412776"/>
          <a:ext cx="3096344" cy="469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글자별타수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각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글자별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타수를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5"/>
          <a:stretch/>
        </p:blipFill>
        <p:spPr>
          <a:xfrm>
            <a:off x="921728" y="5180023"/>
            <a:ext cx="4416660" cy="1426901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24" idx="2"/>
          </p:cNvCxnSpPr>
          <p:nvPr/>
        </p:nvCxnSpPr>
        <p:spPr>
          <a:xfrm>
            <a:off x="2504728" y="5085184"/>
            <a:ext cx="564366" cy="1651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69269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98602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5078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701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504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1680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5078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904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7016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52218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60712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878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886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6936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41032" y="510634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09123"/>
              </p:ext>
            </p:extLst>
          </p:nvPr>
        </p:nvGraphicFramePr>
        <p:xfrm>
          <a:off x="6681192" y="1412776"/>
          <a:ext cx="3096344" cy="469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글쇠별정확도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글쇠별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정확도를 막대 그래프로 표시해준다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06" y="5230945"/>
            <a:ext cx="4448452" cy="1414044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26" idx="2"/>
          </p:cNvCxnSpPr>
          <p:nvPr/>
        </p:nvCxnSpPr>
        <p:spPr>
          <a:xfrm flipH="1">
            <a:off x="3069094" y="5085184"/>
            <a:ext cx="83706" cy="1651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69269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98602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5078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701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504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1680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5078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904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7016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52218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60712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878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886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6936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41032" y="510634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30451"/>
              </p:ext>
            </p:extLst>
          </p:nvPr>
        </p:nvGraphicFramePr>
        <p:xfrm>
          <a:off x="6681192" y="1412776"/>
          <a:ext cx="3096344" cy="469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글자별속도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각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글자별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속도를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6" y="5250361"/>
            <a:ext cx="4505028" cy="1426932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27" idx="2"/>
          </p:cNvCxnSpPr>
          <p:nvPr/>
        </p:nvCxnSpPr>
        <p:spPr>
          <a:xfrm flipH="1">
            <a:off x="3069094" y="5085184"/>
            <a:ext cx="803786" cy="1651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69269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설정화면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498602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5078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97016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85048" y="29249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1680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5078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88904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7016" y="337814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52218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60712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0878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28864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6936" y="479715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41032" y="510634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45398"/>
              </p:ext>
            </p:extLst>
          </p:nvPr>
        </p:nvGraphicFramePr>
        <p:xfrm>
          <a:off x="6681192" y="1412776"/>
          <a:ext cx="3096344" cy="478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손가락빠르기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각 손가락의 빠르기를 막대그래프로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돌아가기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6" y="5250361"/>
            <a:ext cx="4316955" cy="1377128"/>
          </a:xfrm>
          <a:prstGeom prst="rect">
            <a:avLst/>
          </a:prstGeom>
        </p:spPr>
      </p:pic>
      <p:cxnSp>
        <p:nvCxnSpPr>
          <p:cNvPr id="31" name="직선 연결선 30"/>
          <p:cNvCxnSpPr>
            <a:stCxn id="28" idx="2"/>
          </p:cNvCxnSpPr>
          <p:nvPr/>
        </p:nvCxnSpPr>
        <p:spPr>
          <a:xfrm flipH="1">
            <a:off x="3069094" y="5085184"/>
            <a:ext cx="1451858" cy="16517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97646"/>
              </p:ext>
            </p:extLst>
          </p:nvPr>
        </p:nvGraphicFramePr>
        <p:xfrm>
          <a:off x="6681192" y="1412776"/>
          <a:ext cx="3096344" cy="477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게임의 난이도 선택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수준별로 게임 실행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했을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인터넷으로 다른 사용자들과 게임 진행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순위보기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한컴타자연습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순위 페이지로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점수보기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 동안의 게임 기록 표시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로그아웃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로그아웃을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돌아가기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 대기 화면</a:t>
            </a:r>
            <a:r>
              <a:rPr lang="en-US" altLang="ko-KR" sz="1200" dirty="0"/>
              <a:t> (</a:t>
            </a:r>
            <a:r>
              <a:rPr lang="ko-KR" altLang="en-US" sz="1200" dirty="0"/>
              <a:t>해상구조 </a:t>
            </a:r>
            <a:r>
              <a:rPr lang="en-US" altLang="ko-KR" sz="1200" dirty="0"/>
              <a:t>SOS)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628144" y="296494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8144" y="395705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608" y="46214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68624" y="46214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20952" y="463073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1761" y="463073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800" y="5203712"/>
            <a:ext cx="1944215" cy="1447456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16" idx="3"/>
            <a:endCxn id="3" idx="0"/>
          </p:cNvCxnSpPr>
          <p:nvPr/>
        </p:nvCxnSpPr>
        <p:spPr>
          <a:xfrm>
            <a:off x="1856656" y="4765416"/>
            <a:ext cx="2268252" cy="43829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2" y="5205621"/>
            <a:ext cx="1656184" cy="1445547"/>
          </a:xfrm>
          <a:prstGeom prst="rect">
            <a:avLst/>
          </a:prstGeom>
        </p:spPr>
      </p:pic>
      <p:cxnSp>
        <p:nvCxnSpPr>
          <p:cNvPr id="27" name="직선 연결선 26"/>
          <p:cNvCxnSpPr>
            <a:stCxn id="15" idx="1"/>
          </p:cNvCxnSpPr>
          <p:nvPr/>
        </p:nvCxnSpPr>
        <p:spPr>
          <a:xfrm flipH="1">
            <a:off x="443568" y="4765416"/>
            <a:ext cx="360040" cy="4402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qoints.com/wp-content/uploads/2014/06/benchmark-seo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874688" y="1135022"/>
            <a:ext cx="4079429" cy="582164"/>
          </a:xfrm>
          <a:prstGeom prst="rect">
            <a:avLst/>
          </a:prstGeom>
        </p:spPr>
        <p:txBody>
          <a:bodyPr vert="horz" lIns="91429" tIns="45715" rIns="91429" bIns="45715" rtlCol="0" anchor="ctr">
            <a:noAutofit/>
          </a:bodyPr>
          <a:lstStyle>
            <a:lvl1pPr algn="ctr" defTabSz="914296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mtClean="0">
                <a:solidFill>
                  <a:srgbClr val="F74D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4000" b="1" smtClean="0">
                <a:latin typeface="Arial" panose="020B0604020202020204" pitchFamily="34" charset="0"/>
                <a:cs typeface="Arial" panose="020B0604020202020204" pitchFamily="34" charset="0"/>
              </a:rPr>
              <a:t>ndex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30411" y="2204864"/>
            <a:ext cx="4869050" cy="2946390"/>
            <a:chOff x="4556760" y="2186568"/>
            <a:chExt cx="3611448" cy="2185382"/>
          </a:xfrm>
        </p:grpSpPr>
        <p:sp>
          <p:nvSpPr>
            <p:cNvPr id="20" name="제목 1"/>
            <p:cNvSpPr txBox="1">
              <a:spLocks/>
            </p:cNvSpPr>
            <p:nvPr/>
          </p:nvSpPr>
          <p:spPr>
            <a:xfrm>
              <a:off x="5143872" y="218656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1. </a:t>
              </a:r>
              <a:r>
                <a:rPr lang="ko-KR" altLang="en-US" sz="16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한컴타자연습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4959836" y="281901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2.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2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4746496" y="345146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3.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3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556760" y="4083918"/>
              <a:ext cx="3024336" cy="28803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4.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벤치마킹 </a:t>
              </a:r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4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82944" y="2751470"/>
            <a:ext cx="2794932" cy="1045797"/>
            <a:chOff x="914780" y="1753293"/>
            <a:chExt cx="2073044" cy="775683"/>
          </a:xfrm>
        </p:grpSpPr>
        <p:sp>
          <p:nvSpPr>
            <p:cNvPr id="25" name="제목 1"/>
            <p:cNvSpPr txBox="1">
              <a:spLocks/>
            </p:cNvSpPr>
            <p:nvPr/>
          </p:nvSpPr>
          <p:spPr>
            <a:xfrm rot="21331029">
              <a:off x="914780" y="1753293"/>
              <a:ext cx="1616677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400" dirty="0" smtClean="0"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젊음을 </a:t>
              </a:r>
              <a:r>
                <a:rPr lang="ko-KR" altLang="en-US" sz="2400" dirty="0" smtClean="0">
                  <a:solidFill>
                    <a:srgbClr val="FF0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불태워라</a:t>
              </a:r>
              <a:r>
                <a:rPr lang="en-US" altLang="ko-KR" sz="2400" dirty="0" smtClean="0">
                  <a:solidFill>
                    <a:srgbClr val="FF0000"/>
                  </a:solidFill>
                  <a:latin typeface="나눔손글씨 붓" panose="03060600000000000000" pitchFamily="66" charset="-127"/>
                  <a:ea typeface="나눔손글씨 붓" panose="03060600000000000000" pitchFamily="66" charset="-127"/>
                  <a:cs typeface="Arial" panose="020B0604020202020204" pitchFamily="34" charset="0"/>
                </a:rPr>
                <a:t>!</a:t>
              </a:r>
              <a:endParaRPr lang="ko-KR" altLang="en-US" sz="2400" dirty="0">
                <a:solidFill>
                  <a:srgbClr val="FF0000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5616" y="1958270"/>
              <a:ext cx="1872208" cy="57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B</a:t>
              </a:r>
              <a:r>
                <a:rPr lang="en-US" altLang="ko-KR" sz="4400" b="1" dirty="0" smtClean="0"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etting</a:t>
              </a:r>
              <a:endParaRPr lang="ko-KR" altLang="en-US" sz="4400" b="1" dirty="0"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3728864" y="1131466"/>
            <a:ext cx="1" cy="46738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93300"/>
              </p:ext>
            </p:extLst>
          </p:nvPr>
        </p:nvGraphicFramePr>
        <p:xfrm>
          <a:off x="6681192" y="1412776"/>
          <a:ext cx="3096344" cy="503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기본 프로필을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프로필 그림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닉네임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상대방의 기본 프로필을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상대 프로필 그림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상대 닉네임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기록한 총 점수를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입력해야 하는 단어들을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입력해야 하는 단어들을 입력하여 점수를 획득한다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단어를 입력하게 되면 사용자의 밑에 있는 튜브가 올라가거나 상대방의 튜브가 내려가게 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튜브가 모두 내려가면 게임에서 지게 되고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상대방의 튜브가 모두 내려가면 게임에서 이기게 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단계를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게임 승리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시 화면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 실행 화면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해상구조 </a:t>
            </a:r>
            <a:r>
              <a:rPr lang="en-US" altLang="ko-KR" sz="1200" dirty="0" smtClean="0"/>
              <a:t>SOS)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163648" y="210885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6976" y="210885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8784" y="210885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4488" y="456025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1920" y="487105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48944" y="50931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41032" y="50931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8" t="17894" r="24881" b="13262"/>
          <a:stretch/>
        </p:blipFill>
        <p:spPr bwMode="auto">
          <a:xfrm>
            <a:off x="1930067" y="5275120"/>
            <a:ext cx="1825869" cy="136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112059" y="581344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7" idx="3"/>
            <a:endCxn id="26" idx="1"/>
          </p:cNvCxnSpPr>
          <p:nvPr/>
        </p:nvCxnSpPr>
        <p:spPr>
          <a:xfrm>
            <a:off x="1400091" y="5957461"/>
            <a:ext cx="5299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63391"/>
              </p:ext>
            </p:extLst>
          </p:nvPr>
        </p:nvGraphicFramePr>
        <p:xfrm>
          <a:off x="6681192" y="1412776"/>
          <a:ext cx="3096344" cy="478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게임의 난이도 선택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수준별로 게임 실행 가능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점수보기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 동안의 게임 기록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로그아웃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로그아웃을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돌아가기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 대기 화면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케이크 던지기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008784" y="34290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608" y="50931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0952" y="50931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41032" y="509318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6414"/>
              </p:ext>
            </p:extLst>
          </p:nvPr>
        </p:nvGraphicFramePr>
        <p:xfrm>
          <a:off x="6681192" y="1412776"/>
          <a:ext cx="3096344" cy="485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기본 프로필을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프로필 그림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닉네임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입력해야 하는 단어들을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기록한 총 점수를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입력해야 하는 단어들을 입력하여 점수를 획득한다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단어를 올바르게 입력하게 되면 케이크를 던지는 모션을 취하게 되고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다가오던 단어들이 사라지게 되면서 점수가 올라간다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일정 점수에 도달하면 게임에서 승리하고 하트가 없어지면 패배하게 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단계를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사용자가 던지는 케이크의 종류를 보여준다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게임 대기 </a:t>
            </a:r>
            <a:r>
              <a:rPr lang="ko-KR" altLang="en-US" sz="1200" dirty="0" smtClean="0"/>
              <a:t>화면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케이크 던지기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72680" y="239688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17167" y="299296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468" y="486501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17167" y="463181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48944" y="463181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41032" y="463181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80044" y="210885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2914255" y="2924944"/>
            <a:ext cx="4077490" cy="3883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한컴타자연습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" y="140039"/>
            <a:ext cx="1382228" cy="6966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81704" y="188640"/>
            <a:ext cx="132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Code</a:t>
            </a:r>
            <a:r>
              <a:rPr lang="en-US" altLang="ko-KR" b="1" dirty="0" smtClean="0">
                <a:solidFill>
                  <a:srgbClr val="FFC000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032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83419"/>
              </p:ext>
            </p:extLst>
          </p:nvPr>
        </p:nvGraphicFramePr>
        <p:xfrm>
          <a:off x="6681192" y="1412776"/>
          <a:ext cx="309634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로그인을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하여 다른 사용자와 함께 즐길 수 도 있고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혼자하기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모드를 이용하여 혼자 타자연습을 할 수 있음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혼자하기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모드 선택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선택화면으로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로그인하여 이용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비밀번호 입력 필수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선택 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서버선택을 하게 되고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성공 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실패 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b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 또는 비밀번호를 입력하지 않았습니다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.”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입력하신 아이디나 비밀번호가 틀렸습니다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.”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로그인에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실패했습니다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다시 로그인 해주세요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회원가입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한글과 컴퓨터 회원가입 페이지로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568624" y="400506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72880" y="353301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08984" y="368527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8984" y="404020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586311"/>
            <a:ext cx="1777732" cy="2092774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3" idx="3"/>
            <a:endCxn id="15" idx="1"/>
          </p:cNvCxnSpPr>
          <p:nvPr/>
        </p:nvCxnSpPr>
        <p:spPr>
          <a:xfrm flipV="1">
            <a:off x="3130332" y="3829291"/>
            <a:ext cx="1678652" cy="18034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8" y="1308830"/>
            <a:ext cx="2741624" cy="1256074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323591"/>
            <a:ext cx="2749894" cy="1241313"/>
          </a:xfrm>
          <a:prstGeom prst="rect">
            <a:avLst/>
          </a:prstGeom>
        </p:spPr>
      </p:pic>
      <p:cxnSp>
        <p:nvCxnSpPr>
          <p:cNvPr id="18" name="직선 연결선 17"/>
          <p:cNvCxnSpPr>
            <a:stCxn id="7" idx="2"/>
            <a:endCxn id="15" idx="0"/>
          </p:cNvCxnSpPr>
          <p:nvPr/>
        </p:nvCxnSpPr>
        <p:spPr>
          <a:xfrm>
            <a:off x="4953000" y="2564904"/>
            <a:ext cx="0" cy="11203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2"/>
            <a:endCxn id="15" idx="0"/>
          </p:cNvCxnSpPr>
          <p:nvPr/>
        </p:nvCxnSpPr>
        <p:spPr>
          <a:xfrm>
            <a:off x="1863451" y="2564904"/>
            <a:ext cx="3089549" cy="11203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29" y="5196941"/>
            <a:ext cx="2655783" cy="1300291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5097016" y="3829291"/>
            <a:ext cx="768612" cy="144084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155712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99784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98116"/>
              </p:ext>
            </p:extLst>
          </p:nvPr>
        </p:nvGraphicFramePr>
        <p:xfrm>
          <a:off x="6681192" y="1412776"/>
          <a:ext cx="3096344" cy="476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등록된 사용자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목록을 출력해준다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목록을 편집한다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프로필 사진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닉네임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목표타수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목표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입력하고 새로운 사용자를 추가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사용자의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사용자정보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프로필 사진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닉네임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목표타수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목표 정확도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사용자정보를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시작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클릭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이동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27484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99784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선택화면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130332" y="324497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36976" y="356050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8704" y="398101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0" y="1475636"/>
            <a:ext cx="2050258" cy="1360152"/>
          </a:xfrm>
          <a:prstGeom prst="rect">
            <a:avLst/>
          </a:prstGeom>
        </p:spPr>
      </p:pic>
      <p:pic>
        <p:nvPicPr>
          <p:cNvPr id="26" name="그림 25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32" y="5201366"/>
            <a:ext cx="2042222" cy="1360152"/>
          </a:xfrm>
          <a:prstGeom prst="rect">
            <a:avLst/>
          </a:prstGeom>
        </p:spPr>
      </p:pic>
      <p:pic>
        <p:nvPicPr>
          <p:cNvPr id="27" name="그림 2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62" y="1301971"/>
            <a:ext cx="2038692" cy="1240369"/>
          </a:xfrm>
          <a:prstGeom prst="rect">
            <a:avLst/>
          </a:prstGeom>
        </p:spPr>
      </p:pic>
      <p:cxnSp>
        <p:nvCxnSpPr>
          <p:cNvPr id="28" name="직선 연결선 27"/>
          <p:cNvCxnSpPr>
            <a:endCxn id="24" idx="2"/>
          </p:cNvCxnSpPr>
          <p:nvPr/>
        </p:nvCxnSpPr>
        <p:spPr>
          <a:xfrm flipH="1" flipV="1">
            <a:off x="1572769" y="2835788"/>
            <a:ext cx="2039151" cy="86873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60912" y="3798394"/>
            <a:ext cx="864096" cy="1383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7" idx="2"/>
          </p:cNvCxnSpPr>
          <p:nvPr/>
        </p:nvCxnSpPr>
        <p:spPr>
          <a:xfrm flipH="1">
            <a:off x="4520952" y="2542340"/>
            <a:ext cx="504056" cy="11120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40466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11640"/>
              </p:ext>
            </p:extLst>
          </p:nvPr>
        </p:nvGraphicFramePr>
        <p:xfrm>
          <a:off x="6681192" y="908720"/>
          <a:ext cx="3096344" cy="551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사용자의 기본 프로필을 보여줌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프로필 그림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닉네임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자리 연습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화면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글자판의 위치를 익히게 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낱말 연습 화면으로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짧은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글연습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화면으로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글연습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화면으로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시작버튼 클릭 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자리연습 시작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자판의 설정과 연습과정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자리연습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낱말연습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단계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순위보기 버튼 클릭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한컴타자연습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순위 페이지로 이동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혼자하기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모드 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후 온라인 기능을 사용하여 주십시오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로그아웃 버튼 클릭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화면으로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혼자하기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모드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로그아웃 대신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로그인이라고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버튼이 되어 있고 클릭 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로그인 화면으로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통계 화면으로 이동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케이크 던지기 게임화면으로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해상구조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SOS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게임화면으로 이동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4568" y="208480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784" y="26769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14559" y="26769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7566" y="267682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4299" y="2676825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18315" y="4125887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6536" y="4525121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58575" y="507168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7125" y="507168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13040" y="507168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63550" y="185484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18315" y="1854849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5529073"/>
            <a:ext cx="2146357" cy="1020003"/>
          </a:xfrm>
          <a:prstGeom prst="rect">
            <a:avLst/>
          </a:prstGeom>
        </p:spPr>
      </p:pic>
      <p:cxnSp>
        <p:nvCxnSpPr>
          <p:cNvPr id="5" name="직선 연결선 4"/>
          <p:cNvCxnSpPr>
            <a:stCxn id="28" idx="1"/>
            <a:endCxn id="3" idx="0"/>
          </p:cNvCxnSpPr>
          <p:nvPr/>
        </p:nvCxnSpPr>
        <p:spPr>
          <a:xfrm flipH="1">
            <a:off x="1561683" y="5215698"/>
            <a:ext cx="2096892" cy="3133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17403"/>
              </p:ext>
            </p:extLst>
          </p:nvPr>
        </p:nvGraphicFramePr>
        <p:xfrm>
          <a:off x="6681192" y="1412776"/>
          <a:ext cx="3096344" cy="48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진행상태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진행도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오타수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연습해야 할 자리의 단어 표시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연습할 단계 선택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연습해야 할 자리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단어의 위치 표시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자리연습 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59658" y="280117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54383" y="314096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85048" y="298143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66417" y="393729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41032" y="501317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950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11221"/>
              </p:ext>
            </p:extLst>
          </p:nvPr>
        </p:nvGraphicFramePr>
        <p:xfrm>
          <a:off x="6681192" y="1412776"/>
          <a:ext cx="3096344" cy="48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연습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진행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진행도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오타수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연습해야 할 낱말 표시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연습할 단계 선택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연습해야 할 낱말의 위치 표시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이동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낱말연습 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59658" y="280117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63648" y="314096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85048" y="2981434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66417" y="3937298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41032" y="501317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8504" y="2074349"/>
            <a:ext cx="5328592" cy="29973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65168" y="908720"/>
            <a:ext cx="0" cy="5328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568" y="81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 제목 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9224" y="9087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31603"/>
              </p:ext>
            </p:extLst>
          </p:nvPr>
        </p:nvGraphicFramePr>
        <p:xfrm>
          <a:off x="6681192" y="1412776"/>
          <a:ext cx="3096344" cy="50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88"/>
                <a:gridCol w="2671356"/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연습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진행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진행도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현재타수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최고타수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목표타수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2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연습해야 할 문장 표시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다음에 연습할 문장 표시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기본화면으로 이동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88504" y="1093951"/>
            <a:ext cx="52836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680" y="81695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짧은글연습</a:t>
            </a:r>
            <a:r>
              <a:rPr lang="ko-KR" altLang="en-US" sz="1200" dirty="0" smtClean="0"/>
              <a:t> 화면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59592" y="2676916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08984" y="3533033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08984" y="4245090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41032" y="5071682"/>
            <a:ext cx="288032" cy="28803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1560</Words>
  <Application>Microsoft Office PowerPoint</Application>
  <PresentationFormat>A4 용지(210x297mm)</PresentationFormat>
  <Paragraphs>541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Patrick</dc:creator>
  <cp:lastModifiedBy>이경원</cp:lastModifiedBy>
  <cp:revision>50</cp:revision>
  <cp:lastPrinted>2015-05-03T05:38:36Z</cp:lastPrinted>
  <dcterms:created xsi:type="dcterms:W3CDTF">2015-05-01T11:43:58Z</dcterms:created>
  <dcterms:modified xsi:type="dcterms:W3CDTF">2015-05-03T06:37:48Z</dcterms:modified>
</cp:coreProperties>
</file>