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64" r:id="rId3"/>
    <p:sldId id="269" r:id="rId4"/>
    <p:sldId id="276" r:id="rId5"/>
    <p:sldId id="277" r:id="rId6"/>
    <p:sldId id="325" r:id="rId7"/>
    <p:sldId id="267" r:id="rId8"/>
    <p:sldId id="281" r:id="rId9"/>
    <p:sldId id="327" r:id="rId10"/>
    <p:sldId id="285" r:id="rId11"/>
    <p:sldId id="301" r:id="rId12"/>
    <p:sldId id="303" r:id="rId13"/>
    <p:sldId id="336" r:id="rId14"/>
    <p:sldId id="292" r:id="rId15"/>
    <p:sldId id="293" r:id="rId16"/>
    <p:sldId id="294" r:id="rId17"/>
    <p:sldId id="306" r:id="rId18"/>
    <p:sldId id="307" r:id="rId19"/>
    <p:sldId id="310" r:id="rId20"/>
    <p:sldId id="311" r:id="rId21"/>
    <p:sldId id="312" r:id="rId22"/>
    <p:sldId id="317" r:id="rId23"/>
    <p:sldId id="331" r:id="rId24"/>
    <p:sldId id="329" r:id="rId25"/>
    <p:sldId id="313" r:id="rId26"/>
    <p:sldId id="330" r:id="rId27"/>
    <p:sldId id="332" r:id="rId28"/>
    <p:sldId id="333" r:id="rId29"/>
    <p:sldId id="334" r:id="rId30"/>
    <p:sldId id="335" r:id="rId31"/>
    <p:sldId id="314" r:id="rId32"/>
    <p:sldId id="315" r:id="rId33"/>
    <p:sldId id="337" r:id="rId34"/>
    <p:sldId id="328" r:id="rId35"/>
    <p:sldId id="259" r:id="rId36"/>
  </p:sldIdLst>
  <p:sldSz cx="9906000" cy="6858000" type="A4"/>
  <p:notesSz cx="6864350" cy="999648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100" d="100"/>
          <a:sy n="100" d="100"/>
        </p:scale>
        <p:origin x="-710" y="37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13F3994E-885B-4D05-B8A3-B55E1A0A6816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8DA4BC2-13BD-4AE6-ADAD-9E06E54B6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21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E88BB6B-84F0-46E9-92F5-EDE96253D162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F45E0BE3-C544-40DD-8DE7-C46800A31D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74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82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1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68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168275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328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4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2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</p:spPr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</p:spPr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87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3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53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5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7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467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6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04528" y="1869733"/>
            <a:ext cx="5400600" cy="523220"/>
            <a:chOff x="488504" y="1340768"/>
            <a:chExt cx="54006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488504" y="1340768"/>
              <a:ext cx="468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벤치마킹 리포트</a:t>
              </a:r>
              <a:endPara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6776" y="1503353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The Benchmarking Report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520" y="1561708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9617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tool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Program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새로운 프로그램이 추가됨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메뉴이름 입력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(Compile)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직접 사용자 정의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tool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이름을 지정한다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실행시킬 프로그램을 지정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java_bin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 안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javac.exe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 compiler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위치를 직접 지정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해당 프로그램에 전달할 인자를 지정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프로그램의 실행결과를 읽어 들인다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설정을 적용시킨다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Javac class path </a:t>
            </a:r>
            <a:r>
              <a:rPr lang="ko-KR" altLang="en-US" sz="1200" dirty="0"/>
              <a:t>설정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76736" y="3462144"/>
            <a:ext cx="1872208" cy="18288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endCxn id="9" idx="1"/>
          </p:cNvCxnSpPr>
          <p:nvPr/>
        </p:nvCxnSpPr>
        <p:spPr>
          <a:xfrm>
            <a:off x="2258530" y="2600320"/>
            <a:ext cx="318206" cy="95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87262" y="231228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r="3920"/>
          <a:stretch/>
        </p:blipFill>
        <p:spPr>
          <a:xfrm>
            <a:off x="4448944" y="2789887"/>
            <a:ext cx="1584176" cy="667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471416" y="3599304"/>
            <a:ext cx="123832" cy="15888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>
            <a:stCxn id="18" idx="0"/>
          </p:cNvCxnSpPr>
          <p:nvPr/>
        </p:nvCxnSpPr>
        <p:spPr>
          <a:xfrm flipH="1" flipV="1">
            <a:off x="4595248" y="3678744"/>
            <a:ext cx="735795" cy="134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3464" y="5028016"/>
            <a:ext cx="2295157" cy="12910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5680" y="47765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04474" y="2807208"/>
            <a:ext cx="1254294" cy="9144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>
            <a:endCxn id="19" idx="1"/>
          </p:cNvCxnSpPr>
          <p:nvPr/>
        </p:nvCxnSpPr>
        <p:spPr>
          <a:xfrm>
            <a:off x="2445371" y="1945384"/>
            <a:ext cx="159103" cy="907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01355" y="168249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7979" y="2807208"/>
            <a:ext cx="500285" cy="14630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endCxn id="24" idx="0"/>
          </p:cNvCxnSpPr>
          <p:nvPr/>
        </p:nvCxnSpPr>
        <p:spPr>
          <a:xfrm>
            <a:off x="4148122" y="1945384"/>
            <a:ext cx="0" cy="861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37120" y="173050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96698" y="2816352"/>
            <a:ext cx="1592622" cy="16459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>
            <a:stCxn id="30" idx="2"/>
            <a:endCxn id="28" idx="0"/>
          </p:cNvCxnSpPr>
          <p:nvPr/>
        </p:nvCxnSpPr>
        <p:spPr>
          <a:xfrm flipH="1">
            <a:off x="5193009" y="1764792"/>
            <a:ext cx="120031" cy="105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69024" y="147676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8368" y="3754752"/>
            <a:ext cx="126880" cy="15888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>
            <a:endCxn id="33" idx="1"/>
          </p:cNvCxnSpPr>
          <p:nvPr/>
        </p:nvCxnSpPr>
        <p:spPr>
          <a:xfrm flipV="1">
            <a:off x="1271448" y="3834192"/>
            <a:ext cx="3196920" cy="1539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6" idx="2"/>
          </p:cNvCxnSpPr>
          <p:nvPr/>
        </p:nvCxnSpPr>
        <p:spPr>
          <a:xfrm flipV="1">
            <a:off x="3455865" y="4683733"/>
            <a:ext cx="400798" cy="1049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23888" y="556797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6455" r="6911" b="3367"/>
          <a:stretch/>
        </p:blipFill>
        <p:spPr>
          <a:xfrm>
            <a:off x="259224" y="4653136"/>
            <a:ext cx="1376800" cy="1786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직사각형 35"/>
          <p:cNvSpPr/>
          <p:nvPr/>
        </p:nvSpPr>
        <p:spPr>
          <a:xfrm>
            <a:off x="277832" y="4854296"/>
            <a:ext cx="1339584" cy="15888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520968" y="50645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99548" y="4061725"/>
            <a:ext cx="619902" cy="12546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40"/>
          <p:cNvCxnSpPr>
            <a:endCxn id="40" idx="2"/>
          </p:cNvCxnSpPr>
          <p:nvPr/>
        </p:nvCxnSpPr>
        <p:spPr>
          <a:xfrm flipV="1">
            <a:off x="2720752" y="4187190"/>
            <a:ext cx="188747" cy="1258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21467" y="529864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39661" y="4558268"/>
            <a:ext cx="434003" cy="12546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179537" y="5013176"/>
            <a:ext cx="2299083" cy="130586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8580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 – [tools]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[tools] – [Configure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user tools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en-US" altLang="ko-KR" sz="1200" b="0" baseline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editplus</a:t>
                      </a: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와 연동할 컴파일러를 지정하여 사용할 수 있다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Java.exe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- 1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0858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2600" y="2170176"/>
            <a:ext cx="175007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282392" y="1847088"/>
            <a:ext cx="97536" cy="33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72680" y="15431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6608" y="2700528"/>
            <a:ext cx="800088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>
            <a:stCxn id="15" idx="2"/>
            <a:endCxn id="16" idx="0"/>
          </p:cNvCxnSpPr>
          <p:nvPr/>
        </p:nvCxnSpPr>
        <p:spPr>
          <a:xfrm flipH="1">
            <a:off x="1816652" y="1831132"/>
            <a:ext cx="400044" cy="869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8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29666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선택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편집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편집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1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자바 파일을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Editplus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에서 실행시키기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위해서는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java.exe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위치와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argument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initial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을 설정해야 한다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Java.exe </a:t>
            </a:r>
            <a:r>
              <a:rPr lang="ko-KR" altLang="en-US" sz="1200" dirty="0"/>
              <a:t>설정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03608" y="15384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5168" y="2535936"/>
            <a:ext cx="1079704" cy="218236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91640" y="1826512"/>
            <a:ext cx="233528" cy="70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495600" y="2535936"/>
            <a:ext cx="1482040" cy="99364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262072" y="1826512"/>
            <a:ext cx="233528" cy="70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90804" y="15384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600" y="3573014"/>
            <a:ext cx="2385392" cy="114529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784584" y="4736592"/>
            <a:ext cx="174768" cy="106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13316" y="55172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8556" y="2535936"/>
            <a:ext cx="636412" cy="74904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95028" y="1826512"/>
            <a:ext cx="233528" cy="70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23760" y="15384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00295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tool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Program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새로운 프로그램이 추가됨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메뉴이름 입력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(run)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직접 사용자 정의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tool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이름을 지정한다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ctr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실행시킬 프로그램을 지정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java_bin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 안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java.exe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선택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프로그램에 전달할 인자를 지정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설정을 적용시킨다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Java.exe </a:t>
            </a:r>
            <a:r>
              <a:rPr lang="ko-KR" altLang="en-US" sz="1200" dirty="0"/>
              <a:t>설정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76736" y="3507864"/>
            <a:ext cx="2114888" cy="17088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endCxn id="9" idx="1"/>
          </p:cNvCxnSpPr>
          <p:nvPr/>
        </p:nvCxnSpPr>
        <p:spPr>
          <a:xfrm>
            <a:off x="2258530" y="2646040"/>
            <a:ext cx="318206" cy="947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87262" y="231228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r="3920"/>
          <a:stretch/>
        </p:blipFill>
        <p:spPr>
          <a:xfrm>
            <a:off x="4691624" y="2743369"/>
            <a:ext cx="1584176" cy="667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697650" y="3705600"/>
            <a:ext cx="148670" cy="11202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>
            <a:stCxn id="18" idx="0"/>
            <a:endCxn id="15" idx="3"/>
          </p:cNvCxnSpPr>
          <p:nvPr/>
        </p:nvCxnSpPr>
        <p:spPr>
          <a:xfrm flipH="1" flipV="1">
            <a:off x="4846320" y="3761610"/>
            <a:ext cx="484723" cy="1266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3464" y="5028016"/>
            <a:ext cx="2295157" cy="12910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356" y="2803788"/>
            <a:ext cx="1378044" cy="9943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>
            <a:endCxn id="19" idx="1"/>
          </p:cNvCxnSpPr>
          <p:nvPr/>
        </p:nvCxnSpPr>
        <p:spPr>
          <a:xfrm>
            <a:off x="2425253" y="1941964"/>
            <a:ext cx="159103" cy="911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01355" y="168249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37120" y="2704152"/>
            <a:ext cx="565651" cy="19906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endCxn id="24" idx="0"/>
          </p:cNvCxnSpPr>
          <p:nvPr/>
        </p:nvCxnSpPr>
        <p:spPr>
          <a:xfrm flipH="1">
            <a:off x="4319946" y="1842328"/>
            <a:ext cx="32684" cy="861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81136" y="16444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64142" y="2763588"/>
            <a:ext cx="1592622" cy="16459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>
            <a:stCxn id="30" idx="2"/>
            <a:endCxn id="28" idx="0"/>
          </p:cNvCxnSpPr>
          <p:nvPr/>
        </p:nvCxnSpPr>
        <p:spPr>
          <a:xfrm>
            <a:off x="5313040" y="1764792"/>
            <a:ext cx="147413" cy="99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69024" y="147676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80208" y="3853996"/>
            <a:ext cx="154696" cy="12820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>
            <a:stCxn id="36" idx="3"/>
            <a:endCxn id="33" idx="1"/>
          </p:cNvCxnSpPr>
          <p:nvPr/>
        </p:nvCxnSpPr>
        <p:spPr>
          <a:xfrm flipV="1">
            <a:off x="1625036" y="3918100"/>
            <a:ext cx="3055172" cy="113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6" idx="2"/>
          </p:cNvCxnSpPr>
          <p:nvPr/>
        </p:nvCxnSpPr>
        <p:spPr>
          <a:xfrm flipV="1">
            <a:off x="3565665" y="4931892"/>
            <a:ext cx="400798" cy="104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421649" y="580526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6455" r="6911" b="3367"/>
          <a:stretch/>
        </p:blipFill>
        <p:spPr>
          <a:xfrm>
            <a:off x="259224" y="4653136"/>
            <a:ext cx="1376800" cy="1786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직사각형 35"/>
          <p:cNvSpPr/>
          <p:nvPr/>
        </p:nvSpPr>
        <p:spPr>
          <a:xfrm>
            <a:off x="285452" y="4976216"/>
            <a:ext cx="1339584" cy="15888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433024" y="486916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49461" y="4806427"/>
            <a:ext cx="434003" cy="12546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179537" y="5013176"/>
            <a:ext cx="2299083" cy="130586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95680" y="47765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9154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메뉴바에서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view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toolbars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/ views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Toolbar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도구모음 보기 </a:t>
            </a:r>
            <a:r>
              <a:rPr lang="en-US" altLang="ko-KR" sz="1200" dirty="0"/>
              <a:t>-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432304" y="2384288"/>
            <a:ext cx="2359152" cy="14860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277392" y="1995533"/>
            <a:ext cx="457272" cy="387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30240" y="16939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504" y="2068268"/>
            <a:ext cx="288736" cy="14915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>
            <a:stCxn id="18" idx="1"/>
            <a:endCxn id="12" idx="3"/>
          </p:cNvCxnSpPr>
          <p:nvPr/>
        </p:nvCxnSpPr>
        <p:spPr>
          <a:xfrm flipH="1">
            <a:off x="777240" y="1700808"/>
            <a:ext cx="530424" cy="442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0766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8504" y="2201032"/>
            <a:ext cx="1943800" cy="18325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>
            <a:stCxn id="23" idx="1"/>
            <a:endCxn id="19" idx="0"/>
          </p:cNvCxnSpPr>
          <p:nvPr/>
        </p:nvCxnSpPr>
        <p:spPr>
          <a:xfrm flipH="1">
            <a:off x="1460404" y="1700808"/>
            <a:ext cx="1044324" cy="50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04728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38790"/>
              </p:ext>
            </p:extLst>
          </p:nvPr>
        </p:nvGraphicFramePr>
        <p:xfrm>
          <a:off x="6681192" y="1412776"/>
          <a:ext cx="3096344" cy="48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도구모음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툴바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 도구모음 추가 확인됨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도구모음 보기 </a:t>
            </a:r>
            <a:r>
              <a:rPr lang="en-US" altLang="ko-KR" sz="1200" dirty="0" smtClean="0"/>
              <a:t>- 2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93776" y="2420864"/>
            <a:ext cx="5179304" cy="14860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438144" y="1995533"/>
            <a:ext cx="296520" cy="40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30240" y="16939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4260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 선택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파일메뉴 에서는 파일과 관련된 생성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불러오기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종료 작업이 가능함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Java </a:t>
            </a:r>
            <a:r>
              <a:rPr lang="ko-KR" altLang="en-US" sz="1200" dirty="0" smtClean="0"/>
              <a:t>파일 생성 </a:t>
            </a:r>
            <a:r>
              <a:rPr lang="en-US" altLang="ko-KR" sz="1200" dirty="0" smtClean="0"/>
              <a:t>- 1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88504" y="2074349"/>
            <a:ext cx="288808" cy="15678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endCxn id="9" idx="3"/>
          </p:cNvCxnSpPr>
          <p:nvPr/>
        </p:nvCxnSpPr>
        <p:spPr>
          <a:xfrm flipH="1">
            <a:off x="777312" y="1803509"/>
            <a:ext cx="104424" cy="34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77312" y="150192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856656" y="1557279"/>
            <a:ext cx="478580" cy="67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91220" y="132809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504" y="2231136"/>
            <a:ext cx="1512168" cy="21496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endCxn id="27" idx="3"/>
          </p:cNvCxnSpPr>
          <p:nvPr/>
        </p:nvCxnSpPr>
        <p:spPr>
          <a:xfrm flipH="1" flipV="1">
            <a:off x="4229100" y="3286393"/>
            <a:ext cx="867916" cy="7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04506" y="3204745"/>
            <a:ext cx="2224594" cy="16329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42128" y="37890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91254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편집창에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자바 기본양식이 표시됨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정보 탭에 새 파일이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표시됨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 이름은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NoName1,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NoName2.. 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이런 식으로 지어진다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 </a:t>
            </a:r>
            <a:r>
              <a:rPr lang="ko-KR" altLang="en-US" sz="1200" dirty="0"/>
              <a:t>파일 생성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05256" y="2411720"/>
            <a:ext cx="4873752" cy="207798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438144" y="1995533"/>
            <a:ext cx="296520" cy="40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30240" y="16939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6072" y="4782312"/>
            <a:ext cx="356616" cy="12801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41844" y="4910328"/>
            <a:ext cx="294732" cy="46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79496" y="5373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8322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폴더 지정 후 확인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단축키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ctrl+s)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지정한 파일 형식 대로 저장이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 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저장 </a:t>
            </a:r>
            <a:r>
              <a:rPr lang="en-US" altLang="ko-KR" sz="1200" dirty="0" smtClean="0"/>
              <a:t>- 1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94244" y="2089589"/>
            <a:ext cx="244972" cy="15678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endCxn id="9" idx="0"/>
          </p:cNvCxnSpPr>
          <p:nvPr/>
        </p:nvCxnSpPr>
        <p:spPr>
          <a:xfrm flipH="1">
            <a:off x="816730" y="1803509"/>
            <a:ext cx="65006" cy="286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77312" y="150192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4244" y="2917324"/>
            <a:ext cx="1522452" cy="15678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151690" y="1946549"/>
            <a:ext cx="65006" cy="97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40177" y="170080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r="5382"/>
          <a:stretch/>
        </p:blipFill>
        <p:spPr>
          <a:xfrm>
            <a:off x="3163848" y="4221822"/>
            <a:ext cx="3074670" cy="201549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178730" y="4221263"/>
            <a:ext cx="3059787" cy="2016049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>
            <a:endCxn id="7" idx="0"/>
          </p:cNvCxnSpPr>
          <p:nvPr/>
        </p:nvCxnSpPr>
        <p:spPr>
          <a:xfrm>
            <a:off x="4585958" y="3212976"/>
            <a:ext cx="115225" cy="1008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420591" y="299571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60520" y="5935980"/>
            <a:ext cx="1445537" cy="11430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504728" y="5877272"/>
            <a:ext cx="1663055" cy="5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0712" y="564829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465168" y="2841596"/>
            <a:ext cx="1" cy="33957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92999"/>
              </p:ext>
            </p:extLst>
          </p:nvPr>
        </p:nvGraphicFramePr>
        <p:xfrm>
          <a:off x="6681192" y="1412776"/>
          <a:ext cx="3096344" cy="482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미리 추가한 사용자 정의 프로그램을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이용하여 컴파일이 가능하며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된 경우 사용자정의 창에 있는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컴파일 버튼을 누르면 현재 실행중인 파일이 컴파일 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작업중인 파일이 저장된 파일이 아닌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경우 다른 이름으로 저장 창이 뜬다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작업중인 파일을 사용자가 원하는 파일 형식으로 저장이 가능하지만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javac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이용한 컴파일을 위해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.java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형식으로 저장한다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컴파일 결과 창에 컴파일 결과가 출력된다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42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프로그램의 경우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Ctrl+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번호 단축키로 실행이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 </a:t>
            </a:r>
            <a:r>
              <a:rPr lang="ko-KR" altLang="en-US" sz="1200" dirty="0"/>
              <a:t>파일 컴파일 </a:t>
            </a:r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25" y="5733256"/>
            <a:ext cx="3726190" cy="3906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48825" y="5733256"/>
            <a:ext cx="3726190" cy="57606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130332" y="4941168"/>
            <a:ext cx="166484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67904" y="550346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1000" y="4663408"/>
            <a:ext cx="4802079" cy="27776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8128" y="2325546"/>
            <a:ext cx="1453072" cy="46337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986940" y="1916206"/>
            <a:ext cx="805820" cy="40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70724" y="140046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64" y="2636912"/>
            <a:ext cx="2190330" cy="141215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00908" y="2634185"/>
            <a:ext cx="2206860" cy="141487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753428" y="1356282"/>
            <a:ext cx="3195972" cy="828871"/>
          </a:xfrm>
          <a:prstGeom prst="rect">
            <a:avLst/>
          </a:prstGeom>
          <a:blipFill>
            <a:blip r:embed="rId5"/>
            <a:srcRect/>
            <a:stretch>
              <a:fillRect r="-66728" b="-26161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82908" y="1365426"/>
            <a:ext cx="180532" cy="14333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/>
          <p:cNvCxnSpPr>
            <a:stCxn id="29" idx="1"/>
          </p:cNvCxnSpPr>
          <p:nvPr/>
        </p:nvCxnSpPr>
        <p:spPr>
          <a:xfrm flipH="1">
            <a:off x="2229804" y="1437093"/>
            <a:ext cx="2253104" cy="13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92048" y="26438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008784" y="3573015"/>
            <a:ext cx="1098396" cy="313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22420" y="3840448"/>
            <a:ext cx="1436359" cy="9147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71830" y="342899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qoints.com/wp-content/uploads/2014/06/benchmark-seo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874688" y="1135022"/>
            <a:ext cx="4079429" cy="582164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F74D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ndex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30411" y="2204864"/>
            <a:ext cx="4869050" cy="2946390"/>
            <a:chOff x="4556760" y="2186568"/>
            <a:chExt cx="3611448" cy="2185382"/>
          </a:xfrm>
        </p:grpSpPr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143872" y="218656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1. Editplus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4959836" y="281901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2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4746496" y="345146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556760" y="408391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4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83568" y="2767396"/>
            <a:ext cx="2794308" cy="1029870"/>
            <a:chOff x="915243" y="1765106"/>
            <a:chExt cx="2072581" cy="763870"/>
          </a:xfrm>
        </p:grpSpPr>
        <p:sp>
          <p:nvSpPr>
            <p:cNvPr id="25" name="제목 1"/>
            <p:cNvSpPr txBox="1">
              <a:spLocks/>
            </p:cNvSpPr>
            <p:nvPr/>
          </p:nvSpPr>
          <p:spPr>
            <a:xfrm rot="21331029">
              <a:off x="915243" y="1765106"/>
              <a:ext cx="1314399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 smtClean="0"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젊음을 </a:t>
              </a:r>
              <a:r>
                <a:rPr lang="ko-KR" altLang="en-US" sz="2400" dirty="0" smtClean="0">
                  <a:solidFill>
                    <a:srgbClr val="FF0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불태워라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!</a:t>
              </a:r>
              <a:endParaRPr lang="ko-KR" altLang="en-US" sz="2400" dirty="0">
                <a:solidFill>
                  <a:srgbClr val="FF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5616" y="1958270"/>
              <a:ext cx="1872208" cy="5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B</a:t>
              </a:r>
              <a:r>
                <a:rPr lang="en-US" altLang="ko-KR" sz="4400" b="1" dirty="0" smtClean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etting</a:t>
              </a:r>
              <a:endParaRPr lang="ko-KR" altLang="en-US" sz="44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3728864" y="1131466"/>
            <a:ext cx="1" cy="46738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17400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미리 추가한 사용자 정의 프로그램을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이용하여 컴파일이 가능하며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된 경우 사용자정의 창에 있는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컴파일 버튼을 누르면 현재 실행중인 파일이 컴파일 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작업중인 파일이 저장된 파일이 아닌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경우 다른 이름으로 저장 창이 뜬다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작업중인 파일을 사용자가 원하는 파일 형식으로 저장이 가능하지만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javac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이용한 컴파일을 위해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.java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형식으로 저장한다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작업중인 파일이 실행되고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창에 결과가 표시 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 </a:t>
            </a:r>
            <a:r>
              <a:rPr lang="ko-KR" altLang="en-US" sz="1200" dirty="0" smtClean="0"/>
              <a:t>파일 실행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- 1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26" y="4745991"/>
            <a:ext cx="2510026" cy="162343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28128" y="2325546"/>
            <a:ext cx="1453072" cy="46337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986940" y="1916206"/>
            <a:ext cx="805820" cy="40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116268" y="140046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3428" y="1356282"/>
            <a:ext cx="3195972" cy="828871"/>
          </a:xfrm>
          <a:prstGeom prst="rect">
            <a:avLst/>
          </a:prstGeom>
          <a:blipFill>
            <a:blip r:embed="rId4"/>
            <a:srcRect/>
            <a:stretch>
              <a:fillRect r="-66728" b="-26161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28452" y="1365426"/>
            <a:ext cx="180532" cy="14333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/>
          <p:cNvCxnSpPr>
            <a:stCxn id="42" idx="1"/>
          </p:cNvCxnSpPr>
          <p:nvPr/>
        </p:nvCxnSpPr>
        <p:spPr>
          <a:xfrm flipH="1">
            <a:off x="2375348" y="1437093"/>
            <a:ext cx="2253104" cy="13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02" y="2637948"/>
            <a:ext cx="2190330" cy="141215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86346" y="2635221"/>
            <a:ext cx="2206860" cy="141487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35812" y="241321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23" idx="3"/>
          </p:cNvCxnSpPr>
          <p:nvPr/>
        </p:nvCxnSpPr>
        <p:spPr>
          <a:xfrm flipH="1">
            <a:off x="5244217" y="2434638"/>
            <a:ext cx="558033" cy="1452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07858" y="3841484"/>
            <a:ext cx="1436359" cy="9147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57314" y="22906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44554" y="4745991"/>
            <a:ext cx="2445222" cy="162343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4589776" y="4345391"/>
            <a:ext cx="558033" cy="1452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03793" y="420137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26181"/>
              </p:ext>
            </p:extLst>
          </p:nvPr>
        </p:nvGraphicFramePr>
        <p:xfrm>
          <a:off x="6681192" y="1412777"/>
          <a:ext cx="3096344" cy="518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58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 –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[File]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6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Print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ctrl+p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작성중인 파일을 인쇄할 수 있는 인쇄 창이 뜬다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3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연결된 프린트들이 모두 나오면 원하는 프린트를 이용하여 출력할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선택된 프린트의 상태정보를 보여줌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6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작성중인 파일의 인쇄 페이지 범위를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지정할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페이지 지정의 경우 최대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65535(2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-1)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 만큼 가능하다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작성중인 파일을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파일로 인쇄한다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설정 후 인쇄를 하면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print to File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창이 뜨고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원하는 폴더를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설정후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Printer Files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형식으로 저장이 가능하다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레이아웃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용지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품질등의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인쇄 양식을 조정할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프린서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선택란에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프린터가 없을 경우 프린터 찾기를 통해 프린터를 추가할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몇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장을 인쇄할 지 인쇄 매수를 지정할 수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9999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 까지 가능하다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 버튼을 누르면 지정한대로 인쇄가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진행된다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버튼을 누르면 인쇄 창이 종료된다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인쇄하</a:t>
            </a:r>
            <a:r>
              <a:rPr lang="ko-KR" altLang="en-US" sz="1200" dirty="0"/>
              <a:t>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936" y="2057166"/>
            <a:ext cx="199644" cy="16025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30758" y="1772816"/>
            <a:ext cx="864938" cy="28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18960" y="162695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endCxn id="17" idx="3"/>
          </p:cNvCxnSpPr>
          <p:nvPr/>
        </p:nvCxnSpPr>
        <p:spPr>
          <a:xfrm flipH="1">
            <a:off x="1981200" y="1700808"/>
            <a:ext cx="394395" cy="162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2452" y="3252975"/>
            <a:ext cx="1338748" cy="14554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52236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914991"/>
            <a:ext cx="2902787" cy="229804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82240" y="2247900"/>
            <a:ext cx="2583180" cy="48006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63190" y="2845688"/>
            <a:ext cx="1162050" cy="40805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49140" y="2871976"/>
            <a:ext cx="636862" cy="13792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49140" y="3039616"/>
            <a:ext cx="636862" cy="13792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152900" y="3313936"/>
            <a:ext cx="1097280" cy="58750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667000" y="3260596"/>
            <a:ext cx="1440180" cy="66370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061320" y="1626959"/>
            <a:ext cx="451520" cy="62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54054" y="14792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2360712" y="3061751"/>
            <a:ext cx="302478" cy="180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231579" y="4725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3152800" y="3901441"/>
            <a:ext cx="302478" cy="67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016007" y="455062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186002" y="2920752"/>
            <a:ext cx="3430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961112" y="277597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75" idx="0"/>
            <a:endCxn id="29" idx="1"/>
          </p:cNvCxnSpPr>
          <p:nvPr/>
        </p:nvCxnSpPr>
        <p:spPr>
          <a:xfrm flipV="1">
            <a:off x="1154912" y="3108578"/>
            <a:ext cx="3394228" cy="1963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30" idx="3"/>
          </p:cNvCxnSpPr>
          <p:nvPr/>
        </p:nvCxnSpPr>
        <p:spPr>
          <a:xfrm flipH="1" flipV="1">
            <a:off x="5250180" y="3607688"/>
            <a:ext cx="278884" cy="438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479368" y="39243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81500" y="4007356"/>
            <a:ext cx="449580" cy="14554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09748" y="4152900"/>
            <a:ext cx="278884" cy="438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97970" y="445082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48100" y="2856736"/>
            <a:ext cx="662940" cy="19126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>
            <a:endCxn id="55" idx="2"/>
          </p:cNvCxnSpPr>
          <p:nvPr/>
        </p:nvCxnSpPr>
        <p:spPr>
          <a:xfrm flipH="1" flipV="1">
            <a:off x="4179570" y="3048000"/>
            <a:ext cx="269374" cy="140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52204" y="44591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84420" y="4007356"/>
            <a:ext cx="449580" cy="14554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 flipV="1">
            <a:off x="5268073" y="4152900"/>
            <a:ext cx="278884" cy="438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353050" y="445082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64" y="5035232"/>
            <a:ext cx="2231276" cy="1485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직사각형 63"/>
          <p:cNvSpPr/>
          <p:nvPr/>
        </p:nvSpPr>
        <p:spPr>
          <a:xfrm>
            <a:off x="2331720" y="5035232"/>
            <a:ext cx="2217420" cy="148567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연결선 64"/>
          <p:cNvCxnSpPr>
            <a:stCxn id="63" idx="0"/>
            <a:endCxn id="59" idx="2"/>
          </p:cNvCxnSpPr>
          <p:nvPr/>
        </p:nvCxnSpPr>
        <p:spPr>
          <a:xfrm flipV="1">
            <a:off x="3433502" y="4747200"/>
            <a:ext cx="106271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82" y="5027200"/>
            <a:ext cx="1734550" cy="1537101"/>
          </a:xfrm>
          <a:prstGeom prst="rect">
            <a:avLst/>
          </a:prstGeom>
        </p:spPr>
      </p:pic>
      <p:cxnSp>
        <p:nvCxnSpPr>
          <p:cNvPr id="71" name="직선 연결선 70"/>
          <p:cNvCxnSpPr>
            <a:stCxn id="70" idx="0"/>
            <a:endCxn id="45" idx="3"/>
          </p:cNvCxnSpPr>
          <p:nvPr/>
        </p:nvCxnSpPr>
        <p:spPr>
          <a:xfrm flipV="1">
            <a:off x="5546957" y="2919995"/>
            <a:ext cx="702187" cy="210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1" y="5071682"/>
            <a:ext cx="2052221" cy="127408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90880" y="49041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03241"/>
              </p:ext>
            </p:extLst>
          </p:nvPr>
        </p:nvGraphicFramePr>
        <p:xfrm>
          <a:off x="6681192" y="1412776"/>
          <a:ext cx="3096344" cy="4851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 –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[File]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Open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(ctrl+o)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파일의 형식을 지정할 수 있으며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폴더에는 지정한 형식의 파일만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읽기전용으로 파일을 열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편집이 불가능 하다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원하는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Encodin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방식을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택할 수 있으며 기본은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ANSI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원하는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Encoding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방식이 없을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경우 다양한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Encoding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방식 중 하나를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택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할 수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열기를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누르면 현재 선택한 파일이 열린다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취소를 누르면 현재 열기 창이 종료된다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파일 열기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08960" y="2162478"/>
            <a:ext cx="121976" cy="9609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H="1" flipV="1">
            <a:off x="630936" y="2238016"/>
            <a:ext cx="73592" cy="974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512" y="322325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6299" r="3215"/>
          <a:stretch/>
        </p:blipFill>
        <p:spPr>
          <a:xfrm>
            <a:off x="512308" y="3802497"/>
            <a:ext cx="1138177" cy="226994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V="1">
            <a:off x="315114" y="4035175"/>
            <a:ext cx="250110" cy="168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2308" y="3890285"/>
            <a:ext cx="1132044" cy="14489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78" y="1862613"/>
            <a:ext cx="3168483" cy="20715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2137" y="557500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2628" y="3487949"/>
            <a:ext cx="1490228" cy="8735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4" idx="0"/>
          </p:cNvCxnSpPr>
          <p:nvPr/>
        </p:nvCxnSpPr>
        <p:spPr>
          <a:xfrm>
            <a:off x="2504728" y="1700808"/>
            <a:ext cx="1313014" cy="178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60712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2628" y="3606821"/>
            <a:ext cx="1490228" cy="8735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35830" y="3489961"/>
            <a:ext cx="405384" cy="11415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86100" y="3751074"/>
            <a:ext cx="1476756" cy="105643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62856" y="3751074"/>
            <a:ext cx="173736" cy="10769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35830" y="3367272"/>
            <a:ext cx="405384" cy="11415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/>
          <p:cNvCxnSpPr>
            <a:stCxn id="26" idx="1"/>
          </p:cNvCxnSpPr>
          <p:nvPr/>
        </p:nvCxnSpPr>
        <p:spPr>
          <a:xfrm flipH="1" flipV="1">
            <a:off x="1856656" y="3424349"/>
            <a:ext cx="1215972" cy="22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59490" y="324188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endCxn id="29" idx="2"/>
          </p:cNvCxnSpPr>
          <p:nvPr/>
        </p:nvCxnSpPr>
        <p:spPr>
          <a:xfrm flipV="1">
            <a:off x="3152800" y="3856717"/>
            <a:ext cx="671678" cy="137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986316" y="50851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4649724" y="3856326"/>
            <a:ext cx="162343" cy="682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5141214" y="2898387"/>
            <a:ext cx="531866" cy="525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01763" y="3608165"/>
            <a:ext cx="405384" cy="612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543946" y="275437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67354" y="407707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78" y="4538477"/>
            <a:ext cx="2651009" cy="207306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668051" y="454295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02590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편집창에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해당 파일이 표시된다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정보 탭에 해당 파일이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표시됨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이름은 설정하지 않을 경우 기본값인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NoName1, NoName2…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5256" y="2411720"/>
            <a:ext cx="4873752" cy="207798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438144" y="1995533"/>
            <a:ext cx="296520" cy="40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30240" y="16939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6072" y="4782312"/>
            <a:ext cx="356616" cy="12801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41844" y="4910328"/>
            <a:ext cx="294732" cy="46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79496" y="5373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13000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Syntax highlighting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 없을 경우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주요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예약어나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클래스들이 검은색으로 표시된다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syntax highlighting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endCxn id="12" idx="0"/>
          </p:cNvCxnSpPr>
          <p:nvPr/>
        </p:nvCxnSpPr>
        <p:spPr>
          <a:xfrm flipH="1">
            <a:off x="1143592" y="1783080"/>
            <a:ext cx="685208" cy="3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0720" y="2140280"/>
            <a:ext cx="565744" cy="27373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2524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09376" y="2787752"/>
            <a:ext cx="593944" cy="28463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25896" y="2761488"/>
            <a:ext cx="1114384" cy="29260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626656" y="1847088"/>
            <a:ext cx="385024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80576" y="3427832"/>
            <a:ext cx="804256" cy="29377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011680" y="1874520"/>
            <a:ext cx="1307592" cy="90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837944" y="1883664"/>
            <a:ext cx="182880" cy="1501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32275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view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Syntax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highlighting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syntax highlighting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1088136" y="2313432"/>
            <a:ext cx="624504" cy="61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33872" y="2094560"/>
            <a:ext cx="337144" cy="18229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8122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5733"/>
          <a:stretch/>
        </p:blipFill>
        <p:spPr>
          <a:xfrm>
            <a:off x="2216696" y="1807270"/>
            <a:ext cx="2364486" cy="32324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16696" y="3030680"/>
            <a:ext cx="2364486" cy="18229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4581182" y="3226704"/>
            <a:ext cx="624504" cy="61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05686" y="3838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22861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Syntax highlighting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 있을 경우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주요 키워드들의 색이 표시된다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syntax highlighting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endCxn id="12" idx="0"/>
          </p:cNvCxnSpPr>
          <p:nvPr/>
        </p:nvCxnSpPr>
        <p:spPr>
          <a:xfrm flipH="1">
            <a:off x="1143592" y="1783080"/>
            <a:ext cx="685208" cy="3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0720" y="2140280"/>
            <a:ext cx="565744" cy="27373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2524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09376" y="2787752"/>
            <a:ext cx="593944" cy="28463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4581182" y="3226704"/>
            <a:ext cx="624504" cy="61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05686" y="3838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5896" y="2761488"/>
            <a:ext cx="1114384" cy="29260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626656" y="1847088"/>
            <a:ext cx="385024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80576" y="3427832"/>
            <a:ext cx="804256" cy="29377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011680" y="1874520"/>
            <a:ext cx="1307592" cy="90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837944" y="1883664"/>
            <a:ext cx="182880" cy="1501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55399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auto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indent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 설정되지 않은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상태이고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커서가 세미콜론 뒤에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위치하고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Auto indent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stCxn id="13" idx="2"/>
          </p:cNvCxnSpPr>
          <p:nvPr/>
        </p:nvCxnSpPr>
        <p:spPr>
          <a:xfrm flipH="1">
            <a:off x="1874520" y="1844824"/>
            <a:ext cx="94740" cy="1831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2524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1056" y="3702152"/>
            <a:ext cx="320040" cy="31206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44057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엔터를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입력할 경우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커서가 다음줄 맨 앞으로 이동한다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Auto indent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stCxn id="13" idx="2"/>
          </p:cNvCxnSpPr>
          <p:nvPr/>
        </p:nvCxnSpPr>
        <p:spPr>
          <a:xfrm flipH="1">
            <a:off x="877824" y="1844824"/>
            <a:ext cx="1091436" cy="211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2524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4944" y="3949040"/>
            <a:ext cx="395062" cy="38521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4163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메뉴창에서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문서를 누른다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자동 들여쓰기를 선택한다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Auto indent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stCxn id="13" idx="2"/>
          </p:cNvCxnSpPr>
          <p:nvPr/>
        </p:nvCxnSpPr>
        <p:spPr>
          <a:xfrm>
            <a:off x="1969260" y="1844824"/>
            <a:ext cx="325884" cy="267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2524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39112" y="2092808"/>
            <a:ext cx="384048" cy="12004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48256" y="2404872"/>
            <a:ext cx="2040648" cy="13605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032504" y="1978544"/>
            <a:ext cx="56400" cy="426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888488" y="16522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2914255" y="2924944"/>
            <a:ext cx="4077490" cy="3883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1. Editplus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1704" y="188640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032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4054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자동 들여쓰기 적용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후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세미콜론 뒤에서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엔터를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친 경우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이전 줄의 들여쓰기 만큼 자동으로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들여쓰기가 적용되었다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Auto indent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stCxn id="13" idx="2"/>
            <a:endCxn id="27" idx="0"/>
          </p:cNvCxnSpPr>
          <p:nvPr/>
        </p:nvCxnSpPr>
        <p:spPr>
          <a:xfrm flipH="1">
            <a:off x="1614458" y="1844824"/>
            <a:ext cx="354802" cy="160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2524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59656" y="3450122"/>
            <a:ext cx="709604" cy="482933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032504" y="1978544"/>
            <a:ext cx="56400" cy="426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888488" y="16522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08034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[Menu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bar] – [view]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Screen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Font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Editplus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screen font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Printer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font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따로 관리 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Set font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Screen font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47624" y="2313432"/>
            <a:ext cx="140512" cy="61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33872" y="2094560"/>
            <a:ext cx="337144" cy="18229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360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5906"/>
          <a:stretch/>
        </p:blipFill>
        <p:spPr>
          <a:xfrm>
            <a:off x="1640632" y="1845205"/>
            <a:ext cx="1872208" cy="2567937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2072680" y="1628800"/>
            <a:ext cx="216024" cy="4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9640" y="2039112"/>
            <a:ext cx="1843200" cy="15477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3512840" y="2067128"/>
            <a:ext cx="2432315" cy="12961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12839" y="3208511"/>
            <a:ext cx="2432315" cy="15477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44688" y="141277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997992" y="1845205"/>
            <a:ext cx="288032" cy="1332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151944" y="16213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76188"/>
              </p:ext>
            </p:extLst>
          </p:nvPr>
        </p:nvGraphicFramePr>
        <p:xfrm>
          <a:off x="6681192" y="1412776"/>
          <a:ext cx="3096344" cy="503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Font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관련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category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설정 창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시스템에 있는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출력장치 목록이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표시되며 그 중 하나를 선택할 수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시스템에 설치된 모든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Font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목록이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표시되며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기본값은 현재 사용중인 폰트이다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Font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style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을 설정할 수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8~72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size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선택할 수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줄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간격을 설정할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여러가지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언어중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한 가지를 선택할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기본은 현재 사용중인 언어 이다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font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설정을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했을 경우 글자가 어떻게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표시될 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미리보기로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Font </a:t>
            </a:r>
            <a:r>
              <a:rPr lang="ko-KR" altLang="en-US" sz="1200" dirty="0" smtClean="0"/>
              <a:t>지정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47624" y="3712464"/>
            <a:ext cx="277672" cy="30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35624" y="2368880"/>
            <a:ext cx="1178392" cy="231284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7304" y="402222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42632" y="2368880"/>
            <a:ext cx="2211664" cy="173152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123692" y="2063124"/>
            <a:ext cx="277672" cy="30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17624" y="182766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71483"/>
            <a:ext cx="1225692" cy="10388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53000" y="1172066"/>
            <a:ext cx="1237508" cy="1043935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4678172" y="2017404"/>
            <a:ext cx="277672" cy="30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2992" y="16288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42632" y="2597480"/>
            <a:ext cx="1269832" cy="174592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938712" y="4340850"/>
            <a:ext cx="138836" cy="1032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89516" y="5373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5616" y="2615184"/>
            <a:ext cx="594360" cy="78638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34840" y="2615184"/>
            <a:ext cx="484632" cy="76809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920016" y="3418688"/>
            <a:ext cx="138836" cy="1032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85616" y="436737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4912978" y="3353330"/>
            <a:ext cx="256046" cy="11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69024" y="341868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5616" y="3456432"/>
            <a:ext cx="1152144" cy="20116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 flipV="1">
            <a:off x="4903834" y="3655082"/>
            <a:ext cx="256046" cy="11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024" y="375390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85616" y="3671608"/>
            <a:ext cx="1152144" cy="20116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68" y="5071682"/>
            <a:ext cx="739140" cy="1264920"/>
          </a:xfrm>
          <a:prstGeom prst="rect">
            <a:avLst/>
          </a:prstGeom>
        </p:spPr>
      </p:pic>
      <p:cxnSp>
        <p:nvCxnSpPr>
          <p:cNvPr id="37" name="직선 연결선 36"/>
          <p:cNvCxnSpPr>
            <a:stCxn id="8" idx="0"/>
          </p:cNvCxnSpPr>
          <p:nvPr/>
        </p:nvCxnSpPr>
        <p:spPr>
          <a:xfrm flipH="1" flipV="1">
            <a:off x="4833001" y="3814221"/>
            <a:ext cx="667137" cy="125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673080" y="48691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85616" y="3872775"/>
            <a:ext cx="1133856" cy="494601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4352544" y="4367377"/>
            <a:ext cx="110888" cy="143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208528" y="580526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8736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[Menu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bar] – [view]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인터페이스를 클릭한다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한글이 선택 가능하다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인터페이스 설정</a:t>
            </a:r>
            <a:endParaRPr lang="ko-KR" altLang="en-US" sz="1200" dirty="0"/>
          </a:p>
        </p:txBody>
      </p:sp>
      <p:cxnSp>
        <p:nvCxnSpPr>
          <p:cNvPr id="9" name="직선 연결선 8"/>
          <p:cNvCxnSpPr>
            <a:endCxn id="12" idx="2"/>
          </p:cNvCxnSpPr>
          <p:nvPr/>
        </p:nvCxnSpPr>
        <p:spPr>
          <a:xfrm flipH="1" flipV="1">
            <a:off x="842916" y="2232660"/>
            <a:ext cx="1373780" cy="3428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79052" y="2132856"/>
            <a:ext cx="127728" cy="99804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420888"/>
            <a:ext cx="3512820" cy="36042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000672" y="53732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568" y="631721"/>
            <a:ext cx="20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Benchmarking Point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88504" y="908720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024" y="2190462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.java </a:t>
            </a:r>
            <a:r>
              <a:rPr lang="ko-KR" altLang="en-US" sz="1200" dirty="0" smtClean="0"/>
              <a:t>파일을 읽어 들이는 방식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8024" y="1556792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컴파일을 위한 </a:t>
            </a:r>
            <a:r>
              <a:rPr lang="en-US" altLang="ko-KR" sz="1200" dirty="0" smtClean="0"/>
              <a:t>Class Path </a:t>
            </a:r>
            <a:r>
              <a:rPr lang="ko-KR" altLang="en-US" sz="1200" dirty="0" smtClean="0"/>
              <a:t>지정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8024" y="2824132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Code Font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8024" y="3457802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Print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024" y="4091472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Save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024" y="4725144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Open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0512" y="1859437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Class path </a:t>
            </a:r>
            <a:r>
              <a:rPr lang="ko-KR" altLang="en-US" sz="1200" dirty="0">
                <a:solidFill>
                  <a:srgbClr val="00B050"/>
                </a:solidFill>
              </a:rPr>
              <a:t>설정을 </a:t>
            </a:r>
            <a:r>
              <a:rPr lang="ko-KR" altLang="en-US" sz="1200" dirty="0" smtClean="0">
                <a:solidFill>
                  <a:srgbClr val="00B050"/>
                </a:solidFill>
              </a:rPr>
              <a:t>위해서 </a:t>
            </a:r>
            <a:r>
              <a:rPr lang="en-US" altLang="ko-KR" sz="1200" dirty="0" smtClean="0">
                <a:solidFill>
                  <a:srgbClr val="00B050"/>
                </a:solidFill>
              </a:rPr>
              <a:t>Javac</a:t>
            </a:r>
            <a:r>
              <a:rPr lang="ko-KR" altLang="en-US" sz="1200" dirty="0">
                <a:solidFill>
                  <a:srgbClr val="00B050"/>
                </a:solidFill>
              </a:rPr>
              <a:t>의 위치와 </a:t>
            </a:r>
            <a:r>
              <a:rPr lang="en-US" altLang="ko-KR" sz="1200" dirty="0">
                <a:solidFill>
                  <a:srgbClr val="00B050"/>
                </a:solidFill>
              </a:rPr>
              <a:t>argument, initial</a:t>
            </a:r>
            <a:r>
              <a:rPr lang="ko-KR" altLang="en-US" sz="1200" dirty="0" smtClean="0">
                <a:solidFill>
                  <a:srgbClr val="00B050"/>
                </a:solidFill>
              </a:rPr>
              <a:t>을 지정해 </a:t>
            </a:r>
            <a:r>
              <a:rPr lang="ko-KR" altLang="en-US" sz="1200" dirty="0">
                <a:solidFill>
                  <a:srgbClr val="00B050"/>
                </a:solidFill>
              </a:rPr>
              <a:t>주어야 한다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512" y="2467461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파일 열기를 메뉴에서 선택하고 직접 폴더를 검색하여 파일을 불러와야 함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512" y="3101131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다양한 글자 정보</a:t>
            </a:r>
            <a:r>
              <a:rPr lang="en-US" altLang="ko-KR" sz="1200" dirty="0" smtClean="0">
                <a:solidFill>
                  <a:srgbClr val="00B050"/>
                </a:solidFill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</a:rPr>
              <a:t>폰트</a:t>
            </a:r>
            <a:r>
              <a:rPr lang="en-US" altLang="ko-KR" sz="1200" dirty="0" smtClean="0">
                <a:solidFill>
                  <a:srgbClr val="00B05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글자색</a:t>
            </a:r>
            <a:r>
              <a:rPr lang="en-US" altLang="ko-KR" sz="1200" dirty="0" smtClean="0">
                <a:solidFill>
                  <a:srgbClr val="00B050"/>
                </a:solidFill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</a:rPr>
              <a:t>글자크기 등을 지정할 수 있다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12" y="3734801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메뉴에서 인쇄를 클릭하여 인쇄를 하거나 단축키로 인쇄를 할 수 있다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512" y="4368471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메뉴에서 저장 버튼을 클릭하여 저장하거나 단축키로 저장할 수 있다</a:t>
            </a:r>
            <a:r>
              <a:rPr lang="en-US" altLang="ko-KR" sz="1200" dirty="0" smtClean="0">
                <a:solidFill>
                  <a:srgbClr val="00B050"/>
                </a:solidFill>
              </a:rPr>
              <a:t>. </a:t>
            </a:r>
            <a:r>
              <a:rPr lang="ko-KR" altLang="en-US" sz="1200" dirty="0" smtClean="0">
                <a:solidFill>
                  <a:srgbClr val="00B050"/>
                </a:solidFill>
              </a:rPr>
              <a:t>사용자가 직접 폴더를 지정하여야 한다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512" y="5039037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메뉴에서 열기 버튼을 누르고 직접 폴더를 검색하고 파일을 지정하여 열 수 있다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9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0512" y="126075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0512" y="18288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51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512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512" y="353301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512" y="410107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512" y="466913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512" y="5237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12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0512" y="637332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68624" y="126075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8624" y="18288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68624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68624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68624" y="353301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68624" y="410107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68624" y="466913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68624" y="5237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68624" y="637332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6736" y="126075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76736" y="182882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7673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76736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6736" y="353301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76736" y="410107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76736" y="466913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6736" y="5237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76736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6736" y="637332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248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복사해서 쓰삼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0921" y="2276872"/>
            <a:ext cx="3444158" cy="2979985"/>
            <a:chOff x="2355083" y="1716052"/>
            <a:chExt cx="3444158" cy="2979985"/>
          </a:xfrm>
        </p:grpSpPr>
        <p:pic>
          <p:nvPicPr>
            <p:cNvPr id="1026" name="Picture 2" descr="http://softwareslink.com/wp-content/uploads/2014/12/Editplus-Crack-3.41-Key-Version-Downloa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923" y="1716052"/>
              <a:ext cx="1692479" cy="181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제목 1"/>
            <p:cNvSpPr txBox="1">
              <a:spLocks/>
            </p:cNvSpPr>
            <p:nvPr/>
          </p:nvSpPr>
          <p:spPr>
            <a:xfrm>
              <a:off x="2355083" y="3861048"/>
              <a:ext cx="3444158" cy="83498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 smtClean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Editplus</a:t>
              </a:r>
            </a:p>
            <a:p>
              <a:r>
                <a:rPr lang="en-US" altLang="ko-KR" sz="1400" dirty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(https://</a:t>
              </a:r>
              <a:r>
                <a:rPr lang="en-US" altLang="ko-KR" sz="1400" dirty="0" smtClean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www.editplus.com/index.html)</a:t>
              </a:r>
              <a:endParaRPr lang="ko-KR" altLang="en-US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3568" y="631721"/>
            <a:ext cx="20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About Editplus</a:t>
            </a:r>
            <a:endParaRPr lang="ko-KR" altLang="en-US" sz="12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88504" y="908720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568" y="1556792"/>
            <a:ext cx="8685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에디트플러스</a:t>
            </a:r>
            <a:r>
              <a:rPr lang="en-US" altLang="ko-KR" sz="1200" dirty="0" smtClean="0"/>
              <a:t>(Editplus)</a:t>
            </a:r>
            <a:r>
              <a:rPr lang="ko-KR" altLang="en-US" sz="1200" dirty="0" smtClean="0"/>
              <a:t>는 </a:t>
            </a:r>
            <a:r>
              <a:rPr lang="ko-KR" altLang="en-US" sz="1200" dirty="0"/>
              <a:t>인터넷 환경에서 편리하게 사용할 수 있는 윈도우용 문서 편집기로서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메모장을 </a:t>
            </a:r>
            <a:r>
              <a:rPr lang="ko-KR" altLang="en-US" sz="1200" dirty="0"/>
              <a:t>대신할 뿐 아니라 웹문서나 프로그램 개발을 쉽게 할 수 있도록 도와주는 많은 기능들을 </a:t>
            </a:r>
            <a:r>
              <a:rPr lang="ko-KR" altLang="en-US" sz="1200" dirty="0" smtClean="0"/>
              <a:t>지원한다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주로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편집기로 이용하지만</a:t>
            </a:r>
            <a:r>
              <a:rPr lang="en-US" altLang="ko-KR" sz="1200" dirty="0" smtClean="0"/>
              <a:t>, Java</a:t>
            </a:r>
            <a:r>
              <a:rPr lang="ko-KR" altLang="en-US" sz="1200" dirty="0" smtClean="0"/>
              <a:t>같은 언어도 손쉬운 사용자 설정을 통해 컴파일과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실행을 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대표적인 </a:t>
            </a:r>
            <a:r>
              <a:rPr lang="en-US" altLang="ko-KR" sz="1200" dirty="0" smtClean="0"/>
              <a:t>IT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기술 웹사이트인 </a:t>
            </a:r>
            <a:r>
              <a:rPr lang="en-US" altLang="ko-KR" sz="1200" dirty="0" smtClean="0"/>
              <a:t>Cnet</a:t>
            </a:r>
            <a:r>
              <a:rPr lang="ko-KR" altLang="en-US" sz="1200" dirty="0" smtClean="0"/>
              <a:t>에서 누적 다운로드수 </a:t>
            </a:r>
            <a:r>
              <a:rPr lang="en-US" altLang="ko-KR" sz="1200" dirty="0" smtClean="0"/>
              <a:t>2,148,220</a:t>
            </a:r>
            <a:r>
              <a:rPr lang="ko-KR" altLang="en-US" sz="1200" dirty="0" smtClean="0"/>
              <a:t>명을 기록하고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별 </a:t>
            </a:r>
            <a:r>
              <a:rPr lang="en-US" altLang="ko-KR" sz="1200" dirty="0" smtClean="0"/>
              <a:t>4.5</a:t>
            </a:r>
            <a:r>
              <a:rPr lang="ko-KR" altLang="en-US" sz="1200" dirty="0" smtClean="0"/>
              <a:t>개로 좋은 평가를 받고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에디트플러스는 가벼우면서도 쉽고 편리한 커스터마이징이 가능한 에디터로써 프로그래머들이 애용하고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이번 </a:t>
            </a:r>
            <a:r>
              <a:rPr lang="en-US" altLang="ko-KR" sz="1200" dirty="0" smtClean="0"/>
              <a:t>CodeUP Project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java </a:t>
            </a:r>
            <a:r>
              <a:rPr lang="ko-KR" altLang="en-US" sz="1200" dirty="0" smtClean="0"/>
              <a:t>파일을 읽어 들이고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컴파일해야 하므로 사용자들이 많이 사용하고</a:t>
            </a:r>
            <a:endParaRPr lang="en-US" altLang="ko-KR" sz="1200" dirty="0" smtClean="0"/>
          </a:p>
          <a:p>
            <a:r>
              <a:rPr lang="ko-KR" altLang="en-US" sz="1200" dirty="0" smtClean="0"/>
              <a:t>자바 컴파일러를 프로그램에서 이용하는 에디트플러스를 벤치마킹 대상으로 선정했다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8320" y="3933056"/>
            <a:ext cx="3349360" cy="2017241"/>
            <a:chOff x="3703360" y="3725572"/>
            <a:chExt cx="3349360" cy="2017241"/>
          </a:xfrm>
        </p:grpSpPr>
        <p:grpSp>
          <p:nvGrpSpPr>
            <p:cNvPr id="10" name="그룹 9"/>
            <p:cNvGrpSpPr/>
            <p:nvPr/>
          </p:nvGrpSpPr>
          <p:grpSpPr>
            <a:xfrm>
              <a:off x="3703360" y="3725572"/>
              <a:ext cx="3349360" cy="1776200"/>
              <a:chOff x="344488" y="3933056"/>
              <a:chExt cx="3349360" cy="177620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85" t="21136" r="42004" b="46987"/>
              <a:stretch/>
            </p:blipFill>
            <p:spPr>
              <a:xfrm>
                <a:off x="344488" y="3933056"/>
                <a:ext cx="3349360" cy="1776200"/>
              </a:xfrm>
              <a:prstGeom prst="rect">
                <a:avLst/>
              </a:prstGeom>
            </p:spPr>
          </p:pic>
          <p:pic>
            <p:nvPicPr>
              <p:cNvPr id="1026" name="Picture 2" descr="Cnet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224" y="3933056"/>
                <a:ext cx="288032" cy="28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5010172" y="5496592"/>
              <a:ext cx="197244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Total Downloads</a:t>
              </a:r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2,148,220</a:t>
              </a:r>
              <a:endPara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8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568" y="631721"/>
            <a:ext cx="20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Benchmarking Point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88504" y="908720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9444" y="1268760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 타깃</a:t>
            </a:r>
            <a:r>
              <a:rPr lang="en-US" altLang="ko-KR" sz="1200" dirty="0" smtClean="0"/>
              <a:t>(target)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444" y="1931234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성공요인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9444" y="2593708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실패요인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09444" y="3256182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기본서비스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9444" y="4589215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보완할 </a:t>
            </a:r>
            <a:r>
              <a:rPr lang="ko-KR" altLang="en-US" sz="1200" dirty="0" smtClean="0"/>
              <a:t>서비스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76536" y="1545759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가볍게 </a:t>
            </a:r>
            <a:r>
              <a:rPr lang="en-US" altLang="ko-KR" sz="1200" dirty="0" smtClean="0"/>
              <a:t>editor</a:t>
            </a:r>
            <a:r>
              <a:rPr lang="ko-KR" altLang="en-US" sz="1200" dirty="0" smtClean="0"/>
              <a:t>를 사용하고 싶은 프로그래머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주로 웹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6536" y="2208233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프로그램이 매우 가볍고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간단한 </a:t>
            </a:r>
            <a:r>
              <a:rPr lang="ko-KR" altLang="en-US" sz="1200" dirty="0" err="1" smtClean="0"/>
              <a:t>커스터마이징을</a:t>
            </a:r>
            <a:r>
              <a:rPr lang="ko-KR" altLang="en-US" sz="1200" dirty="0" smtClean="0"/>
              <a:t> 통해 다양한 기능을 추가시킬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6" y="2870707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사업체에서 실제 개발용으로 사용하기에는 프로젝트관리 기능이나 커뮤니티가 부족하다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76536" y="3533181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구문강조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인터넷 기능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도구 모음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문서 </a:t>
            </a:r>
            <a:r>
              <a:rPr lang="ko-KR" altLang="en-US" sz="1200" dirty="0" err="1" smtClean="0"/>
              <a:t>선택기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 도구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 완성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클립텍스트 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문서 템플릿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76536" y="4866215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관리 기능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9444" y="3872081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부가서비스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76536" y="4149080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사용자가 직접 컴파일러나 프로그램을 연결시켜 실행 시킬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607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87851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35251"/>
              </p:ext>
            </p:extLst>
          </p:nvPr>
        </p:nvGraphicFramePr>
        <p:xfrm>
          <a:off x="6681192" y="1412776"/>
          <a:ext cx="3096344" cy="500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메뉴바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프로젝트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브라우저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도움말을 제공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도구바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단축키바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탐색창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실행결과창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메인창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3462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240" y="261430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1112" y="463484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14648" y="204172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9278" y="2170176"/>
            <a:ext cx="2016658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97592" y="196255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9278" y="2250583"/>
            <a:ext cx="2016658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9278" y="2333308"/>
            <a:ext cx="2016658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1294" y="2514224"/>
            <a:ext cx="403106" cy="2362576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stCxn id="23" idx="3"/>
            <a:endCxn id="20" idx="1"/>
          </p:cNvCxnSpPr>
          <p:nvPr/>
        </p:nvCxnSpPr>
        <p:spPr>
          <a:xfrm flipV="1">
            <a:off x="2535936" y="2212848"/>
            <a:ext cx="164592" cy="77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8432" y="1847088"/>
            <a:ext cx="97536" cy="33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4192" y="342172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02336" y="2420112"/>
            <a:ext cx="115824" cy="18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25118" y="4653135"/>
            <a:ext cx="4847042" cy="2379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 flipV="1">
            <a:off x="5779008" y="4870705"/>
            <a:ext cx="182104" cy="5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27710" y="2424748"/>
            <a:ext cx="4851298" cy="219602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5754624" y="2334768"/>
            <a:ext cx="164592" cy="77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54433"/>
              </p:ext>
            </p:extLst>
          </p:nvPr>
        </p:nvGraphicFramePr>
        <p:xfrm>
          <a:off x="6681192" y="1412776"/>
          <a:ext cx="3096344" cy="47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메뉴바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 – [tools]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[tools] – [Configure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user tools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editplus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와 연동할 컴파일러를 지정하여 사용할 수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Javac class path </a:t>
            </a:r>
            <a:r>
              <a:rPr lang="ko-KR" altLang="en-US" sz="1200" dirty="0"/>
              <a:t>설정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601150" y="177834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6608" y="2700528"/>
            <a:ext cx="800088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>
            <a:stCxn id="9" idx="2"/>
            <a:endCxn id="12" idx="3"/>
          </p:cNvCxnSpPr>
          <p:nvPr/>
        </p:nvCxnSpPr>
        <p:spPr>
          <a:xfrm flipH="1">
            <a:off x="2216696" y="2066373"/>
            <a:ext cx="528470" cy="674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08584" y="155679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52600" y="2170176"/>
            <a:ext cx="175007" cy="80407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282392" y="1847088"/>
            <a:ext cx="97536" cy="33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8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Javac class path </a:t>
            </a:r>
            <a:r>
              <a:rPr lang="ko-KR" altLang="en-US" sz="1200" dirty="0"/>
              <a:t>설정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03608" y="15384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5168" y="2535936"/>
            <a:ext cx="1079704" cy="218236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91640" y="1826512"/>
            <a:ext cx="233528" cy="70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495600" y="2535936"/>
            <a:ext cx="1482040" cy="99364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262072" y="1826512"/>
            <a:ext cx="233528" cy="70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90804" y="15384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600" y="3573014"/>
            <a:ext cx="2385392" cy="1145290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784584" y="4736592"/>
            <a:ext cx="174768" cy="106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13316" y="55172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8556" y="2535936"/>
            <a:ext cx="636412" cy="749048"/>
          </a:xfrm>
          <a:prstGeom prst="rect">
            <a:avLst/>
          </a:prstGeom>
          <a:noFill/>
          <a:ln>
            <a:solidFill>
              <a:srgbClr val="F4380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95028" y="1826512"/>
            <a:ext cx="233528" cy="70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23760" y="15384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1367"/>
              </p:ext>
            </p:extLst>
          </p:nvPr>
        </p:nvGraphicFramePr>
        <p:xfrm>
          <a:off x="6681192" y="1412776"/>
          <a:ext cx="3096344" cy="487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1107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Preference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customizing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할 수 있는 창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일반적인 옵션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글꼴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색상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설정 및 구문강조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탬플릿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도구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사용자 도구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영문 철자 검사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도구 모음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레이아웃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선택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편집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편집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424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Class path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설정을 위해서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직접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Javac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위치와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argument, initial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을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지정해 주어야 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 flipH="1">
            <a:off x="4346762" y="1484784"/>
            <a:ext cx="318206" cy="59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592960" y="130883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1910</Words>
  <Application>Microsoft Office PowerPoint</Application>
  <PresentationFormat>A4 용지(210x297mm)</PresentationFormat>
  <Paragraphs>709</Paragraphs>
  <Slides>35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</dc:creator>
  <cp:lastModifiedBy>Patrick</cp:lastModifiedBy>
  <cp:revision>76</cp:revision>
  <cp:lastPrinted>2015-05-02T11:28:34Z</cp:lastPrinted>
  <dcterms:created xsi:type="dcterms:W3CDTF">2015-05-01T11:43:58Z</dcterms:created>
  <dcterms:modified xsi:type="dcterms:W3CDTF">2015-05-03T06:23:01Z</dcterms:modified>
</cp:coreProperties>
</file>