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4" r:id="rId3"/>
    <p:sldId id="269" r:id="rId4"/>
    <p:sldId id="256" r:id="rId5"/>
    <p:sldId id="265" r:id="rId6"/>
    <p:sldId id="266" r:id="rId7"/>
    <p:sldId id="267" r:id="rId8"/>
    <p:sldId id="271" r:id="rId9"/>
    <p:sldId id="276" r:id="rId10"/>
    <p:sldId id="292" r:id="rId11"/>
    <p:sldId id="293" r:id="rId12"/>
    <p:sldId id="298" r:id="rId13"/>
    <p:sldId id="299" r:id="rId14"/>
    <p:sldId id="300" r:id="rId15"/>
    <p:sldId id="303" r:id="rId16"/>
    <p:sldId id="304" r:id="rId17"/>
    <p:sldId id="259" r:id="rId18"/>
  </p:sldIdLst>
  <p:sldSz cx="9906000" cy="6858000" type="A4"/>
  <p:notesSz cx="6864350" cy="999648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756" autoAdjust="0"/>
  </p:normalViewPr>
  <p:slideViewPr>
    <p:cSldViewPr>
      <p:cViewPr>
        <p:scale>
          <a:sx n="90" d="100"/>
          <a:sy n="90" d="100"/>
        </p:scale>
        <p:origin x="-612" y="3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13F3994E-885B-4D05-B8A3-B55E1A0A6816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8DA4BC2-13BD-4AE6-ADAD-9E06E54B6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1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CB19DD6B-1A58-4404-8376-19457BE98001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FCE81DC0-AA89-4366-A492-FF2D24771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0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ㄴㅇ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81DC0-AA89-4366-A492-FF2D24771F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6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168275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328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4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2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</p:spPr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</p:spPr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3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53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5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7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467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6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04528" y="1869733"/>
            <a:ext cx="5400600" cy="523220"/>
            <a:chOff x="488504" y="1340768"/>
            <a:chExt cx="54006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488504" y="1340768"/>
              <a:ext cx="468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벤치마킹 리포트</a:t>
              </a:r>
              <a:endPara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6776" y="1503353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The Benchmarking Report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520" y="1561708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47545"/>
              </p:ext>
            </p:extLst>
          </p:nvPr>
        </p:nvGraphicFramePr>
        <p:xfrm>
          <a:off x="6681192" y="1412776"/>
          <a:ext cx="3096344" cy="488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 했을 때 틀렸던 부분은 빨간색으로 처리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타이핑한 결과의 수치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 했어야 할 문자개수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타이핑한 문자개수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분당 글자수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흐른 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필요 없는 문자 쓴 비율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타이핑을 끝냈을 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26780" y="215571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soyeon\Desktop\새 폴더\K-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4247725"/>
            <a:ext cx="4093656" cy="217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60712" y="443711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21942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메인화면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상단에 기능을 구매할 수 있도록 메뉴 설정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3027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더 좋은 기능 위해 구매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459251" y="2191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9232" y="2191216"/>
            <a:ext cx="576064" cy="168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147264" y="2275512"/>
            <a:ext cx="661720" cy="302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C:\Users\soyeon\Desktop\새 폴더\K-2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r="10338"/>
          <a:stretch/>
        </p:blipFill>
        <p:spPr bwMode="auto">
          <a:xfrm>
            <a:off x="3724048" y="4653136"/>
            <a:ext cx="3005917" cy="18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8342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원하는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언어를 추가할 수 있음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구매하는 기능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90325" y="19242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2973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0445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특정 타자에 대한 오타비율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구매하는 기능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32520" y="20608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20122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특정 키에 대해 어떤 손가락으로 타이핑 해야 하는지 가이드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구매하는 기능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88504" y="20608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79816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분당 타이핑 수 그래프와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오타 타이핑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수에 대한 그래프를 보여줌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구매하는 기능</a:t>
            </a:r>
            <a:r>
              <a:rPr lang="en-US" altLang="ko-KR" sz="1200" dirty="0" smtClean="0"/>
              <a:t>4.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39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52766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아이디를 클릭 시 시스템은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할 수 있는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메뉴생김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sign out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클릭하면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120391" y="2432763"/>
            <a:ext cx="552689" cy="241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35832" y="195838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51276" y="242532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60512" y="194161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512" y="25096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512" y="307774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512" y="364580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512" y="421386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512" y="47819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512" y="5237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12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0512" y="637332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68624" y="126075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8624" y="18288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68624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68624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68624" y="353301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68624" y="410107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68624" y="466913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68624" y="5237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68624" y="637332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6736" y="126075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76736" y="18288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7673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76736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6736" y="353301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76736" y="410107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76736" y="466913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6736" y="5237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76736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6736" y="637332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248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복사해서 쓰삼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qoints.com/wp-content/uploads/2014/06/benchmark-seo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874688" y="1135022"/>
            <a:ext cx="4079429" cy="582164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mtClean="0">
                <a:solidFill>
                  <a:srgbClr val="F74D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4000" b="1" smtClean="0">
                <a:latin typeface="Arial" panose="020B0604020202020204" pitchFamily="34" charset="0"/>
                <a:cs typeface="Arial" panose="020B0604020202020204" pitchFamily="34" charset="0"/>
              </a:rPr>
              <a:t>ndex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30411" y="2204864"/>
            <a:ext cx="4869050" cy="2946390"/>
            <a:chOff x="4556760" y="2186568"/>
            <a:chExt cx="3611448" cy="2185382"/>
          </a:xfrm>
        </p:grpSpPr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143872" y="218656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1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4959836" y="281901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2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4746496" y="345146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556760" y="408391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4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83568" y="2767396"/>
            <a:ext cx="2794308" cy="1029870"/>
            <a:chOff x="915243" y="1765106"/>
            <a:chExt cx="2072581" cy="763870"/>
          </a:xfrm>
        </p:grpSpPr>
        <p:sp>
          <p:nvSpPr>
            <p:cNvPr id="25" name="제목 1"/>
            <p:cNvSpPr txBox="1">
              <a:spLocks/>
            </p:cNvSpPr>
            <p:nvPr/>
          </p:nvSpPr>
          <p:spPr>
            <a:xfrm rot="21331029">
              <a:off x="915243" y="1765106"/>
              <a:ext cx="1314399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 smtClean="0"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젊음을 </a:t>
              </a:r>
              <a:r>
                <a:rPr lang="ko-KR" altLang="en-US" sz="2400" dirty="0" smtClean="0">
                  <a:solidFill>
                    <a:srgbClr val="FF0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불태워라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!</a:t>
              </a:r>
              <a:endParaRPr lang="ko-KR" altLang="en-US" sz="2400" dirty="0">
                <a:solidFill>
                  <a:srgbClr val="FF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5616" y="1958270"/>
              <a:ext cx="1872208" cy="5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B</a:t>
              </a:r>
              <a:r>
                <a:rPr lang="en-US" altLang="ko-KR" sz="4400" b="1" dirty="0" smtClean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etting</a:t>
              </a:r>
              <a:endParaRPr lang="ko-KR" altLang="en-US" sz="44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3728864" y="1131466"/>
            <a:ext cx="1" cy="46738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2914255" y="2924944"/>
            <a:ext cx="4077490" cy="3883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typing.io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1704" y="188640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032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1820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로그인을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요청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후 코딩 연습할 언어 선택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 로그인 선택 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코딩연습 할 언어 선택가능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서비스는 같지만 상품 구매를 위해서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로그인을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해야함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전 메인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467904" y="422053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soyeon\Desktop\새 폴더\K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27" y="4904552"/>
            <a:ext cx="3325350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H="1" flipV="1">
            <a:off x="4448945" y="4616520"/>
            <a:ext cx="288032" cy="5365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59860" y="461652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268925" y="4708052"/>
            <a:ext cx="360040" cy="612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2734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 서비스를 요청 코딩 연습할 언어 선택가능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후 메인 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467904" y="393305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 descr="C:\Users\soyeon\Desktop\새 폴더\K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4904552"/>
            <a:ext cx="3325350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304928" y="4437112"/>
            <a:ext cx="432048" cy="467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3311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여러 언어 중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JavaScript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언어 선택 코딩연습을 할 수 있는 화면전환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코딩연습 할 언어를 선택할 수 있는 화면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76536" y="37890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oyeon\Desktop\새 폴더\K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55" y="4509120"/>
            <a:ext cx="3633068" cy="180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H="1" flipV="1">
            <a:off x="2414183" y="4091398"/>
            <a:ext cx="675144" cy="108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68514"/>
              </p:ext>
            </p:extLst>
          </p:nvPr>
        </p:nvGraphicFramePr>
        <p:xfrm>
          <a:off x="6681192" y="1266001"/>
          <a:ext cx="3096344" cy="497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2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오른쪽 하단에 시계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타이핑을 시작하면 시간재기 시작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타이핑을 올바르게 했을 때 커서를 다음 문자로 넘기고 초록색으로 커서 색깔 변화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타이핑이 틀린 경우 틀린 곳의 커서가 빨간색으로 변화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틀린 채로 타이핑을 계속 할 경우 화살표로 타이핑하고 있는 위치를 알려주고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 이상 넘어가지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않도록 제어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화면 상단에 계속하려면 잘못된 타이핑을 고치라는 메시지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같은 문자를 반복적으로 틀릴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경우칠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수 없는 키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여부 물어봄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칠 수 없는 키라면 다음 키를 칠 수 있음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3123" y="831776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코딩연습 하는 화면</a:t>
            </a:r>
            <a:r>
              <a:rPr lang="en-US" altLang="ko-KR" sz="1200" dirty="0" smtClean="0"/>
              <a:t>1.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6072" y="19303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soyeon\Desktop\새 폴더\K-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51"/>
          <a:stretch/>
        </p:blipFill>
        <p:spPr bwMode="auto">
          <a:xfrm>
            <a:off x="1712640" y="1412776"/>
            <a:ext cx="415069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12640" y="141277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soyeon\Desktop\새 폴더\K-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9" y="4149080"/>
            <a:ext cx="4619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25509" y="41490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soyeon\Desktop\새 폴더\K-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517232"/>
            <a:ext cx="1581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88504" y="5148402"/>
            <a:ext cx="5223742" cy="259837"/>
          </a:xfrm>
          <a:prstGeom prst="rect">
            <a:avLst/>
          </a:prstGeom>
          <a:blipFill>
            <a:blip r:embed="rId6"/>
            <a:srcRect/>
            <a:stretch>
              <a:fillRect l="520" t="2406" r="-3537" b="-1055948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으로 구부러진 화살표 3"/>
          <p:cNvSpPr/>
          <p:nvPr/>
        </p:nvSpPr>
        <p:spPr>
          <a:xfrm>
            <a:off x="669525" y="4815830"/>
            <a:ext cx="144016" cy="46249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오른쪽으로 구부러진 화살표 4"/>
          <p:cNvSpPr/>
          <p:nvPr/>
        </p:nvSpPr>
        <p:spPr>
          <a:xfrm>
            <a:off x="272480" y="4725144"/>
            <a:ext cx="307608" cy="100640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1985" y="513430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480" y="57315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95502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문법적 오류가 없는 부분도 제공되는 소스와 다르기 때문에 틀린 것으로 인식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 경우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final public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이라고 써도 오류가 없고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사용자는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final public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이라고 쓰는 게 편할 수도 있는데 제공하는 소스에서 그것을 인식하기에는 한계가 있음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코딩연습 하는 화면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pic>
        <p:nvPicPr>
          <p:cNvPr id="5122" name="Picture 2" descr="C:\Users\soyeon\Desktop\새 폴더\K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1" y="2155712"/>
            <a:ext cx="5242965" cy="14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oyeon\Desktop\새 폴더\K-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1" y="3789040"/>
            <a:ext cx="5242966" cy="14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74131" y="221098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1377" y="434613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4382" y="4352288"/>
            <a:ext cx="1577673" cy="28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 r="100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63464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소스에 주석이 있을 경우 다음 코드로 넘어감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코딩 연습을 하는 화면</a:t>
            </a:r>
            <a:r>
              <a:rPr lang="en-US" altLang="ko-KR" sz="1200" dirty="0" smtClean="0"/>
              <a:t>3.</a:t>
            </a:r>
            <a:endParaRPr lang="ko-KR" altLang="en-US" sz="1200" dirty="0"/>
          </a:p>
        </p:txBody>
      </p:sp>
      <p:sp>
        <p:nvSpPr>
          <p:cNvPr id="2" name="왼쪽으로 구부러진 화살표 1"/>
          <p:cNvSpPr/>
          <p:nvPr/>
        </p:nvSpPr>
        <p:spPr>
          <a:xfrm>
            <a:off x="4592960" y="2155712"/>
            <a:ext cx="792088" cy="299733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9552" y="215571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469</Words>
  <Application>Microsoft Office PowerPoint</Application>
  <PresentationFormat>A4 용지(210x297mm)</PresentationFormat>
  <Paragraphs>159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</dc:creator>
  <cp:lastModifiedBy>soyeon</cp:lastModifiedBy>
  <cp:revision>42</cp:revision>
  <cp:lastPrinted>2015-05-02T11:24:25Z</cp:lastPrinted>
  <dcterms:created xsi:type="dcterms:W3CDTF">2015-05-01T11:43:58Z</dcterms:created>
  <dcterms:modified xsi:type="dcterms:W3CDTF">2015-05-03T06:41:33Z</dcterms:modified>
</cp:coreProperties>
</file>