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7" r:id="rId2"/>
    <p:sldId id="278" r:id="rId3"/>
    <p:sldId id="273" r:id="rId4"/>
    <p:sldId id="280" r:id="rId5"/>
    <p:sldId id="271" r:id="rId6"/>
    <p:sldId id="261" r:id="rId7"/>
    <p:sldId id="270" r:id="rId8"/>
    <p:sldId id="282" r:id="rId9"/>
    <p:sldId id="281" r:id="rId10"/>
  </p:sldIdLst>
  <p:sldSz cx="9144000" cy="5143500" type="screen16x9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2D"/>
    <a:srgbClr val="FC5614"/>
    <a:srgbClr val="D5FF01"/>
    <a:srgbClr val="FCDE04"/>
    <a:srgbClr val="F89708"/>
    <a:srgbClr val="FC4014"/>
    <a:srgbClr val="FC3304"/>
    <a:srgbClr val="FF6600"/>
    <a:srgbClr val="00D05E"/>
    <a:srgbClr val="2D2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94505" autoAdjust="0"/>
  </p:normalViewPr>
  <p:slideViewPr>
    <p:cSldViewPr>
      <p:cViewPr>
        <p:scale>
          <a:sx n="100" d="100"/>
          <a:sy n="100" d="100"/>
        </p:scale>
        <p:origin x="-974" y="-2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4975" cy="50006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7789" y="1"/>
            <a:ext cx="2974975" cy="50006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r">
              <a:defRPr sz="1200"/>
            </a:lvl1pPr>
          </a:lstStyle>
          <a:p>
            <a:fld id="{FE8A09F0-32E2-4EA6-B3DA-CDDF7983BC94}" type="datetimeFigureOut">
              <a:rPr lang="ko-KR" altLang="en-US" smtClean="0"/>
              <a:t>2015-05-06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013" y="749300"/>
            <a:ext cx="6664325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5" rIns="91429" bIns="4571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748214"/>
            <a:ext cx="5492750" cy="4498975"/>
          </a:xfrm>
          <a:prstGeom prst="rect">
            <a:avLst/>
          </a:prstGeom>
        </p:spPr>
        <p:txBody>
          <a:bodyPr vert="horz" lIns="91429" tIns="45715" rIns="91429" bIns="45715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94839"/>
            <a:ext cx="2974975" cy="50006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7789" y="9494839"/>
            <a:ext cx="2974975" cy="50006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r">
              <a:defRPr sz="1200"/>
            </a:lvl1pPr>
          </a:lstStyle>
          <a:p>
            <a:fld id="{E0DC8B82-E933-4918-844E-FB8E36FDEF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319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C8B82-E933-4918-844E-FB8E36FDEF35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639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C8B82-E933-4918-844E-FB8E36FDEF35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639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C8B82-E933-4918-844E-FB8E36FDEF35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9604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C8B82-E933-4918-844E-FB8E36FDEF35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639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87AA-142E-4B0A-ADD6-969666381791}" type="datetimeFigureOut">
              <a:rPr lang="ko-KR" altLang="en-US" smtClean="0"/>
              <a:t>2015-05-06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4946-065F-42FC-A82B-50BA63D71DE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68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87AA-142E-4B0A-ADD6-969666381791}" type="datetimeFigureOut">
              <a:rPr lang="ko-KR" altLang="en-US" smtClean="0"/>
              <a:t>2015-05-06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4946-065F-42FC-A82B-50BA63D71DE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62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87AA-142E-4B0A-ADD6-969666381791}" type="datetimeFigureOut">
              <a:rPr lang="ko-KR" altLang="en-US" smtClean="0"/>
              <a:t>2015-05-06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4946-065F-42FC-A82B-50BA63D71DE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0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87AA-142E-4B0A-ADD6-969666381791}" type="datetimeFigureOut">
              <a:rPr lang="ko-KR" altLang="en-US" smtClean="0"/>
              <a:t>2015-05-06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4946-065F-42FC-A82B-50BA63D71DE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673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87AA-142E-4B0A-ADD6-969666381791}" type="datetimeFigureOut">
              <a:rPr lang="ko-KR" altLang="en-US" smtClean="0"/>
              <a:t>2015-05-06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4946-065F-42FC-A82B-50BA63D71DE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44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87AA-142E-4B0A-ADD6-969666381791}" type="datetimeFigureOut">
              <a:rPr lang="ko-KR" altLang="en-US" smtClean="0"/>
              <a:t>2015-05-06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4946-065F-42FC-A82B-50BA63D71DE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8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87AA-142E-4B0A-ADD6-969666381791}" type="datetimeFigureOut">
              <a:rPr lang="ko-KR" altLang="en-US" smtClean="0"/>
              <a:t>2015-05-06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4946-065F-42FC-A82B-50BA63D71DE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958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87AA-142E-4B0A-ADD6-969666381791}" type="datetimeFigureOut">
              <a:rPr lang="ko-KR" altLang="en-US" smtClean="0"/>
              <a:t>2015-05-06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4946-065F-42FC-A82B-50BA63D71DE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555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87AA-142E-4B0A-ADD6-969666381791}" type="datetimeFigureOut">
              <a:rPr lang="ko-KR" altLang="en-US" smtClean="0"/>
              <a:t>2015-05-06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4946-065F-42FC-A82B-50BA63D71DE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33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87AA-142E-4B0A-ADD6-969666381791}" type="datetimeFigureOut">
              <a:rPr lang="ko-KR" altLang="en-US" smtClean="0"/>
              <a:t>2015-05-06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4946-065F-42FC-A82B-50BA63D71DE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380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87AA-142E-4B0A-ADD6-969666381791}" type="datetimeFigureOut">
              <a:rPr lang="ko-KR" altLang="en-US" smtClean="0"/>
              <a:t>2015-05-06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4946-065F-42FC-A82B-50BA63D71DE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43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F87AA-142E-4B0A-ADD6-969666381791}" type="datetimeFigureOut">
              <a:rPr lang="ko-KR" altLang="en-US" smtClean="0"/>
              <a:t>2015-05-06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64946-065F-42FC-A82B-50BA63D71DE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281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1080" y="125027"/>
            <a:ext cx="8208912" cy="48724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IP\</a:t>
            </a:r>
          </a:p>
          <a:p>
            <a:pPr algn="ctr"/>
            <a:endParaRPr lang="en-US" altLang="ko-KR" dirty="0" smtClean="0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518981" y="2283718"/>
            <a:ext cx="7946146" cy="10621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Patrick\Downloads\screen-39107_1280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845" y="245562"/>
            <a:ext cx="143180" cy="10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8475682" y="242511"/>
            <a:ext cx="85670" cy="85149"/>
            <a:chOff x="8356034" y="242511"/>
            <a:chExt cx="112042" cy="111360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8356717" y="242511"/>
              <a:ext cx="111359" cy="11136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8356034" y="242511"/>
              <a:ext cx="111359" cy="11136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직선 연결선 27"/>
          <p:cNvCxnSpPr/>
          <p:nvPr/>
        </p:nvCxnSpPr>
        <p:spPr>
          <a:xfrm flipH="1">
            <a:off x="8028384" y="350485"/>
            <a:ext cx="134804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8572847" y="624611"/>
            <a:ext cx="8415" cy="3914200"/>
            <a:chOff x="4283773" y="627534"/>
            <a:chExt cx="8415" cy="3914200"/>
          </a:xfrm>
        </p:grpSpPr>
        <p:cxnSp>
          <p:nvCxnSpPr>
            <p:cNvPr id="58" name="직선 연결선 57"/>
            <p:cNvCxnSpPr/>
            <p:nvPr/>
          </p:nvCxnSpPr>
          <p:spPr>
            <a:xfrm flipH="1" flipV="1">
              <a:off x="4283773" y="627534"/>
              <a:ext cx="8415" cy="3914200"/>
            </a:xfrm>
            <a:prstGeom prst="line">
              <a:avLst/>
            </a:prstGeom>
            <a:ln w="349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flipV="1">
              <a:off x="4287980" y="771550"/>
              <a:ext cx="0" cy="311615"/>
            </a:xfrm>
            <a:prstGeom prst="line">
              <a:avLst/>
            </a:prstGeom>
            <a:ln w="349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9" b="1"/>
          <a:stretch/>
        </p:blipFill>
        <p:spPr>
          <a:xfrm>
            <a:off x="518981" y="183117"/>
            <a:ext cx="539552" cy="229814"/>
          </a:xfrm>
          <a:prstGeom prst="rect">
            <a:avLst/>
          </a:prstGeom>
        </p:spPr>
      </p:pic>
      <p:cxnSp>
        <p:nvCxnSpPr>
          <p:cNvPr id="111" name="직선 연결선 110"/>
          <p:cNvCxnSpPr/>
          <p:nvPr/>
        </p:nvCxnSpPr>
        <p:spPr>
          <a:xfrm>
            <a:off x="461080" y="483517"/>
            <a:ext cx="8208912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652318" y="3705945"/>
            <a:ext cx="1059665" cy="848632"/>
            <a:chOff x="1913961" y="2402232"/>
            <a:chExt cx="1059665" cy="848632"/>
          </a:xfrm>
        </p:grpSpPr>
        <p:sp>
          <p:nvSpPr>
            <p:cNvPr id="189" name="직사각형 188"/>
            <p:cNvSpPr/>
            <p:nvPr/>
          </p:nvSpPr>
          <p:spPr>
            <a:xfrm>
              <a:off x="1913961" y="2402232"/>
              <a:ext cx="1059665" cy="848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126676" y="2739957"/>
              <a:ext cx="846950" cy="173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Account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1913961" y="2402232"/>
              <a:ext cx="1059665" cy="848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2123728" y="2739957"/>
              <a:ext cx="849898" cy="173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Account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913961" y="2402232"/>
              <a:ext cx="198000" cy="848632"/>
            </a:xfrm>
            <a:prstGeom prst="rect">
              <a:avLst/>
            </a:prstGeom>
            <a:gradFill flip="none" rotWithShape="1">
              <a:gsLst>
                <a:gs pos="0">
                  <a:srgbClr val="FF6600">
                    <a:lumMod val="72000"/>
                    <a:lumOff val="28000"/>
                  </a:srgbClr>
                </a:gs>
                <a:gs pos="50000">
                  <a:srgbClr val="FF6600"/>
                </a:gs>
                <a:gs pos="100000">
                  <a:srgbClr val="FF660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/>
            <a:lstStyle/>
            <a:p>
              <a:pPr algn="ctr"/>
              <a:r>
                <a:rPr lang="en-US" altLang="ko-KR" sz="1100" dirty="0" smtClean="0"/>
                <a:t>11</a:t>
              </a:r>
              <a:endParaRPr lang="ko-KR" altLang="en-US" sz="11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973278" y="3705945"/>
            <a:ext cx="1059665" cy="848632"/>
            <a:chOff x="4589795" y="2402232"/>
            <a:chExt cx="1059665" cy="848632"/>
          </a:xfrm>
        </p:grpSpPr>
        <p:sp>
          <p:nvSpPr>
            <p:cNvPr id="165" name="직사각형 164"/>
            <p:cNvSpPr/>
            <p:nvPr/>
          </p:nvSpPr>
          <p:spPr>
            <a:xfrm>
              <a:off x="4589795" y="2402232"/>
              <a:ext cx="1059665" cy="848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788025" y="2780530"/>
              <a:ext cx="861435" cy="173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AddreessBookInfo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4589795" y="2402232"/>
              <a:ext cx="198230" cy="848632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lumMod val="64000"/>
                    <a:lumOff val="36000"/>
                  </a:srgbClr>
                </a:gs>
                <a:gs pos="50000">
                  <a:srgbClr val="00B0F0"/>
                </a:gs>
                <a:gs pos="100000">
                  <a:srgbClr val="00B0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/>
            <a:lstStyle/>
            <a:p>
              <a:pPr algn="ctr"/>
              <a:r>
                <a:rPr lang="en-US" altLang="ko-KR" sz="1100" dirty="0" smtClean="0"/>
                <a:t>3</a:t>
              </a:r>
              <a:endParaRPr lang="ko-KR" altLang="en-US" sz="11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312798" y="3705945"/>
            <a:ext cx="1059665" cy="848632"/>
            <a:chOff x="5927712" y="2402232"/>
            <a:chExt cx="1059665" cy="848632"/>
          </a:xfrm>
        </p:grpSpPr>
        <p:sp>
          <p:nvSpPr>
            <p:cNvPr id="173" name="직사각형 172"/>
            <p:cNvSpPr/>
            <p:nvPr/>
          </p:nvSpPr>
          <p:spPr>
            <a:xfrm>
              <a:off x="5927712" y="2402232"/>
              <a:ext cx="1059665" cy="848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6132640" y="2780530"/>
              <a:ext cx="854737" cy="173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Betting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5934640" y="2402232"/>
              <a:ext cx="198000" cy="848632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8000"/>
                    <a:lumOff val="42000"/>
                  </a:schemeClr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/>
            <a:lstStyle/>
            <a:p>
              <a:pPr algn="ctr"/>
              <a:r>
                <a:rPr lang="en-US" altLang="ko-KR" sz="1100" dirty="0" smtClean="0"/>
                <a:t>4</a:t>
              </a:r>
              <a:endParaRPr lang="ko-KR" altLang="en-US" sz="11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33758" y="3705945"/>
            <a:ext cx="1059665" cy="848632"/>
            <a:chOff x="7265628" y="2402232"/>
            <a:chExt cx="1059665" cy="848632"/>
          </a:xfrm>
        </p:grpSpPr>
        <p:sp>
          <p:nvSpPr>
            <p:cNvPr id="181" name="직사각형 180"/>
            <p:cNvSpPr/>
            <p:nvPr/>
          </p:nvSpPr>
          <p:spPr>
            <a:xfrm>
              <a:off x="7265628" y="2402232"/>
              <a:ext cx="1059665" cy="848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7265628" y="2780530"/>
              <a:ext cx="1059665" cy="173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Bank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265628" y="2402232"/>
              <a:ext cx="198000" cy="848632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8000"/>
                    <a:lumOff val="42000"/>
                  </a:schemeClr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/>
            <a:lstStyle/>
            <a:p>
              <a:pPr algn="ctr"/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5991838" y="2375542"/>
            <a:ext cx="1059665" cy="84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+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33758" y="2375542"/>
            <a:ext cx="1059665" cy="848632"/>
            <a:chOff x="5927711" y="3435846"/>
            <a:chExt cx="1059665" cy="848632"/>
          </a:xfrm>
        </p:grpSpPr>
        <p:sp>
          <p:nvSpPr>
            <p:cNvPr id="57" name="직사각형 56"/>
            <p:cNvSpPr/>
            <p:nvPr/>
          </p:nvSpPr>
          <p:spPr>
            <a:xfrm>
              <a:off x="5927711" y="3435846"/>
              <a:ext cx="1059665" cy="848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  <a:r>
                <a:rPr lang="en-US" altLang="ko-KR" sz="1100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</a:t>
              </a:r>
              <a:endParaRPr lang="en-US" altLang="ko-KR" sz="11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User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Analysis</a:t>
              </a: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6033640" y="3685345"/>
              <a:ext cx="923420" cy="540627"/>
              <a:chOff x="3481815" y="843558"/>
              <a:chExt cx="4673753" cy="2736304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4106655" y="3327834"/>
                <a:ext cx="312420" cy="252028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3794235" y="3429000"/>
                <a:ext cx="312420" cy="150862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3481815" y="3507854"/>
                <a:ext cx="312420" cy="72008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65000"/>
                    </a:scheme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4419075" y="3246120"/>
                <a:ext cx="312420" cy="333742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731495" y="3154680"/>
                <a:ext cx="312420" cy="425182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5043915" y="3032760"/>
                <a:ext cx="312420" cy="547102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5355983" y="2895600"/>
                <a:ext cx="312420" cy="684262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664240" y="2750820"/>
                <a:ext cx="312420" cy="829042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5976660" y="2511776"/>
                <a:ext cx="312420" cy="1068086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6282596" y="2240280"/>
                <a:ext cx="312420" cy="1339582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6595016" y="2089504"/>
                <a:ext cx="312420" cy="1490358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6907436" y="1813560"/>
                <a:ext cx="312420" cy="1766302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7219856" y="1563638"/>
                <a:ext cx="312420" cy="2016224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7530728" y="1203598"/>
                <a:ext cx="312420" cy="2376264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7843148" y="843558"/>
                <a:ext cx="312420" cy="2736304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93" name="그룹 92"/>
          <p:cNvGrpSpPr/>
          <p:nvPr/>
        </p:nvGrpSpPr>
        <p:grpSpPr>
          <a:xfrm>
            <a:off x="3312798" y="2375542"/>
            <a:ext cx="1059667" cy="862583"/>
            <a:chOff x="1913959" y="1098477"/>
            <a:chExt cx="1059667" cy="862583"/>
          </a:xfrm>
        </p:grpSpPr>
        <p:sp>
          <p:nvSpPr>
            <p:cNvPr id="94" name="직사각형 93"/>
            <p:cNvSpPr/>
            <p:nvPr/>
          </p:nvSpPr>
          <p:spPr>
            <a:xfrm>
              <a:off x="1913960" y="1098477"/>
              <a:ext cx="1059665" cy="848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111962" y="1413927"/>
              <a:ext cx="861664" cy="173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words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913962" y="1098477"/>
              <a:ext cx="198000" cy="8625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913959" y="1144196"/>
              <a:ext cx="1059665" cy="173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en-US" altLang="ko-KR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ko-KR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1973277" y="2375542"/>
            <a:ext cx="1059667" cy="848632"/>
            <a:chOff x="576041" y="1098477"/>
            <a:chExt cx="1059667" cy="848632"/>
          </a:xfrm>
        </p:grpSpPr>
        <p:sp>
          <p:nvSpPr>
            <p:cNvPr id="101" name="직사각형 100"/>
            <p:cNvSpPr/>
            <p:nvPr/>
          </p:nvSpPr>
          <p:spPr>
            <a:xfrm>
              <a:off x="576043" y="1098477"/>
              <a:ext cx="1059665" cy="848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</a:rPr>
                <a:t>?</a:t>
              </a: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</a:rPr>
                <a:t>Random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76044" y="1098477"/>
              <a:ext cx="212714" cy="8486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576041" y="1144196"/>
              <a:ext cx="1059665" cy="173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en-US" altLang="ko-KR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132</a:t>
              </a:r>
              <a:endParaRPr lang="ko-KR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652319" y="2375542"/>
            <a:ext cx="1059665" cy="848632"/>
            <a:chOff x="2485910" y="1064380"/>
            <a:chExt cx="1059665" cy="848632"/>
          </a:xfrm>
        </p:grpSpPr>
        <p:sp>
          <p:nvSpPr>
            <p:cNvPr id="106" name="직사각형 105"/>
            <p:cNvSpPr/>
            <p:nvPr/>
          </p:nvSpPr>
          <p:spPr>
            <a:xfrm>
              <a:off x="2485910" y="1064380"/>
              <a:ext cx="1059665" cy="848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2292" name="Picture 4" descr="http://www.icone-png.com/png/20/19688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833" y="1333865"/>
              <a:ext cx="365818" cy="365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http://rack.1.mshcdn.com/media/ZgkyMDEyLzEyLzE4L2NkL3ZpcnR1YWxrZXliLmpwZwpwCXRodW1iCTEyMDB4NjI3IwplCWpwZw/e355c59a/a86/virtual-keyboard.jp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077" y="483519"/>
            <a:ext cx="3031915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모서리가 둥근 직사각형 26"/>
          <p:cNvSpPr/>
          <p:nvPr/>
        </p:nvSpPr>
        <p:spPr>
          <a:xfrm>
            <a:off x="461080" y="483518"/>
            <a:ext cx="8208912" cy="1584176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50000">
                <a:schemeClr val="tx1">
                  <a:lumMod val="85000"/>
                  <a:lumOff val="15000"/>
                </a:schemeClr>
              </a:gs>
              <a:gs pos="69000">
                <a:srgbClr val="262626"/>
              </a:gs>
              <a:gs pos="89000">
                <a:srgbClr val="262626">
                  <a:alpha val="60000"/>
                </a:srgbClr>
              </a:gs>
              <a:gs pos="100000">
                <a:schemeClr val="tx1">
                  <a:lumMod val="85000"/>
                  <a:lumOff val="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73161" y="982641"/>
            <a:ext cx="228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US" altLang="ko-KR" sz="3200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5991838" y="3705945"/>
            <a:ext cx="1059665" cy="848632"/>
            <a:chOff x="1913961" y="2402232"/>
            <a:chExt cx="1059665" cy="848632"/>
          </a:xfrm>
        </p:grpSpPr>
        <p:sp>
          <p:nvSpPr>
            <p:cNvPr id="76" name="직사각형 75"/>
            <p:cNvSpPr/>
            <p:nvPr/>
          </p:nvSpPr>
          <p:spPr>
            <a:xfrm>
              <a:off x="1913961" y="2402232"/>
              <a:ext cx="1059665" cy="848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126676" y="2739957"/>
              <a:ext cx="846950" cy="173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Account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913961" y="2402232"/>
              <a:ext cx="1059665" cy="848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123728" y="2739957"/>
              <a:ext cx="849898" cy="173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Bee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1913961" y="2402232"/>
              <a:ext cx="198000" cy="848632"/>
            </a:xfrm>
            <a:prstGeom prst="rect">
              <a:avLst/>
            </a:prstGeom>
            <a:gradFill flip="none" rotWithShape="1">
              <a:gsLst>
                <a:gs pos="0">
                  <a:srgbClr val="FF6600">
                    <a:lumMod val="72000"/>
                    <a:lumOff val="28000"/>
                  </a:srgbClr>
                </a:gs>
                <a:gs pos="50000">
                  <a:srgbClr val="FF6600"/>
                </a:gs>
                <a:gs pos="100000">
                  <a:srgbClr val="FF660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/>
            <a:lstStyle/>
            <a:p>
              <a:pPr algn="ctr"/>
              <a:r>
                <a:rPr lang="en-US" altLang="ko-KR" sz="1100" dirty="0" smtClean="0"/>
                <a:t>11</a:t>
              </a:r>
              <a:endParaRPr lang="ko-KR" altLang="en-US" sz="1100" dirty="0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7331360" y="3705945"/>
            <a:ext cx="1059665" cy="848632"/>
            <a:chOff x="1913961" y="2402232"/>
            <a:chExt cx="1059665" cy="848632"/>
          </a:xfrm>
        </p:grpSpPr>
        <p:sp>
          <p:nvSpPr>
            <p:cNvPr id="95" name="직사각형 94"/>
            <p:cNvSpPr/>
            <p:nvPr/>
          </p:nvSpPr>
          <p:spPr>
            <a:xfrm>
              <a:off x="1913961" y="2402232"/>
              <a:ext cx="1059665" cy="848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126676" y="2739957"/>
              <a:ext cx="846950" cy="173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Account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913961" y="2402232"/>
              <a:ext cx="1059665" cy="848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123728" y="2739957"/>
              <a:ext cx="849898" cy="173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Cat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913961" y="2402232"/>
              <a:ext cx="198000" cy="848632"/>
            </a:xfrm>
            <a:prstGeom prst="rect">
              <a:avLst/>
            </a:prstGeom>
            <a:gradFill flip="none" rotWithShape="1">
              <a:gsLst>
                <a:gs pos="0">
                  <a:srgbClr val="FF6600">
                    <a:lumMod val="72000"/>
                    <a:lumOff val="28000"/>
                  </a:srgbClr>
                </a:gs>
                <a:gs pos="50000">
                  <a:srgbClr val="FF6600"/>
                </a:gs>
                <a:gs pos="100000">
                  <a:srgbClr val="FF660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/>
            <a:lstStyle/>
            <a:p>
              <a:pPr algn="ctr"/>
              <a:r>
                <a:rPr lang="en-US" altLang="ko-KR" sz="1100" dirty="0" smtClean="0"/>
                <a:t>11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0604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1080" y="125027"/>
            <a:ext cx="8208912" cy="48724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IP\</a:t>
            </a:r>
          </a:p>
          <a:p>
            <a:pPr algn="ctr"/>
            <a:endParaRPr lang="en-US" altLang="ko-KR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18981" y="2283718"/>
            <a:ext cx="7946146" cy="10621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Patrick\Downloads\screen-39107_1280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845" y="245562"/>
            <a:ext cx="143180" cy="10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8475682" y="242511"/>
            <a:ext cx="85670" cy="85149"/>
            <a:chOff x="8356034" y="242511"/>
            <a:chExt cx="112042" cy="111360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8356717" y="242511"/>
              <a:ext cx="111359" cy="11136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8356034" y="242511"/>
              <a:ext cx="111359" cy="11136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직선 연결선 27"/>
          <p:cNvCxnSpPr/>
          <p:nvPr/>
        </p:nvCxnSpPr>
        <p:spPr>
          <a:xfrm flipH="1">
            <a:off x="8028384" y="350485"/>
            <a:ext cx="134804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8572847" y="624611"/>
            <a:ext cx="8415" cy="3914200"/>
            <a:chOff x="4283773" y="627534"/>
            <a:chExt cx="8415" cy="3914200"/>
          </a:xfrm>
        </p:grpSpPr>
        <p:cxnSp>
          <p:nvCxnSpPr>
            <p:cNvPr id="58" name="직선 연결선 57"/>
            <p:cNvCxnSpPr/>
            <p:nvPr/>
          </p:nvCxnSpPr>
          <p:spPr>
            <a:xfrm flipH="1" flipV="1">
              <a:off x="4283773" y="627534"/>
              <a:ext cx="8415" cy="3914200"/>
            </a:xfrm>
            <a:prstGeom prst="line">
              <a:avLst/>
            </a:prstGeom>
            <a:ln w="349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flipV="1">
              <a:off x="4287980" y="771550"/>
              <a:ext cx="0" cy="311615"/>
            </a:xfrm>
            <a:prstGeom prst="line">
              <a:avLst/>
            </a:prstGeom>
            <a:ln w="349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9" b="1"/>
          <a:stretch/>
        </p:blipFill>
        <p:spPr>
          <a:xfrm>
            <a:off x="518981" y="183117"/>
            <a:ext cx="539552" cy="229814"/>
          </a:xfrm>
          <a:prstGeom prst="rect">
            <a:avLst/>
          </a:prstGeom>
        </p:spPr>
      </p:pic>
      <p:cxnSp>
        <p:nvCxnSpPr>
          <p:cNvPr id="111" name="직선 연결선 110"/>
          <p:cNvCxnSpPr/>
          <p:nvPr/>
        </p:nvCxnSpPr>
        <p:spPr>
          <a:xfrm>
            <a:off x="461080" y="483517"/>
            <a:ext cx="8208912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652318" y="3705945"/>
            <a:ext cx="1059665" cy="848632"/>
            <a:chOff x="1913961" y="2402232"/>
            <a:chExt cx="1059665" cy="848632"/>
          </a:xfrm>
        </p:grpSpPr>
        <p:sp>
          <p:nvSpPr>
            <p:cNvPr id="189" name="직사각형 188"/>
            <p:cNvSpPr/>
            <p:nvPr/>
          </p:nvSpPr>
          <p:spPr>
            <a:xfrm>
              <a:off x="1913961" y="2402232"/>
              <a:ext cx="1059665" cy="848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126676" y="2739957"/>
              <a:ext cx="846950" cy="173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Account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1913961" y="2402232"/>
              <a:ext cx="1059665" cy="848632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2123728" y="2739957"/>
              <a:ext cx="849898" cy="173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Account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913961" y="2402232"/>
              <a:ext cx="198000" cy="848632"/>
            </a:xfrm>
            <a:prstGeom prst="rect">
              <a:avLst/>
            </a:prstGeom>
            <a:gradFill flip="none" rotWithShape="1">
              <a:gsLst>
                <a:gs pos="0">
                  <a:srgbClr val="FF6600">
                    <a:lumMod val="72000"/>
                    <a:lumOff val="28000"/>
                  </a:srgbClr>
                </a:gs>
                <a:gs pos="50000">
                  <a:srgbClr val="FF6600"/>
                </a:gs>
                <a:gs pos="100000">
                  <a:srgbClr val="FF660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/>
            <a:lstStyle/>
            <a:p>
              <a:pPr algn="ctr"/>
              <a:r>
                <a:rPr lang="en-US" altLang="ko-KR" sz="1100" dirty="0" smtClean="0"/>
                <a:t>11</a:t>
              </a:r>
              <a:endParaRPr lang="ko-KR" altLang="en-US" sz="11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973278" y="3705945"/>
            <a:ext cx="1059665" cy="848632"/>
            <a:chOff x="4589795" y="2402232"/>
            <a:chExt cx="1059665" cy="848632"/>
          </a:xfrm>
        </p:grpSpPr>
        <p:sp>
          <p:nvSpPr>
            <p:cNvPr id="165" name="직사각형 164"/>
            <p:cNvSpPr/>
            <p:nvPr/>
          </p:nvSpPr>
          <p:spPr>
            <a:xfrm>
              <a:off x="4589795" y="2402232"/>
              <a:ext cx="1059665" cy="848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788025" y="2780530"/>
              <a:ext cx="861435" cy="173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AddreessBookInfo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4589795" y="2402232"/>
              <a:ext cx="198230" cy="848632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lumMod val="64000"/>
                    <a:lumOff val="36000"/>
                  </a:srgbClr>
                </a:gs>
                <a:gs pos="50000">
                  <a:srgbClr val="00B0F0"/>
                </a:gs>
                <a:gs pos="100000">
                  <a:srgbClr val="00B0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/>
            <a:lstStyle/>
            <a:p>
              <a:pPr algn="ctr"/>
              <a:r>
                <a:rPr lang="en-US" altLang="ko-KR" sz="1100" dirty="0" smtClean="0"/>
                <a:t>3</a:t>
              </a:r>
              <a:endParaRPr lang="ko-KR" altLang="en-US" sz="11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312798" y="3705945"/>
            <a:ext cx="1059665" cy="848632"/>
            <a:chOff x="5927712" y="2402232"/>
            <a:chExt cx="1059665" cy="848632"/>
          </a:xfrm>
        </p:grpSpPr>
        <p:sp>
          <p:nvSpPr>
            <p:cNvPr id="173" name="직사각형 172"/>
            <p:cNvSpPr/>
            <p:nvPr/>
          </p:nvSpPr>
          <p:spPr>
            <a:xfrm>
              <a:off x="5927712" y="2402232"/>
              <a:ext cx="1059665" cy="848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6132640" y="2780530"/>
              <a:ext cx="854737" cy="173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Betting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5934640" y="2402232"/>
              <a:ext cx="198000" cy="848632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8000"/>
                    <a:lumOff val="42000"/>
                  </a:schemeClr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/>
            <a:lstStyle/>
            <a:p>
              <a:pPr algn="ctr"/>
              <a:r>
                <a:rPr lang="en-US" altLang="ko-KR" sz="1100" dirty="0" smtClean="0"/>
                <a:t>4</a:t>
              </a:r>
              <a:endParaRPr lang="ko-KR" altLang="en-US" sz="11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33758" y="3705945"/>
            <a:ext cx="1059665" cy="848632"/>
            <a:chOff x="7265628" y="2402232"/>
            <a:chExt cx="1059665" cy="848632"/>
          </a:xfrm>
        </p:grpSpPr>
        <p:sp>
          <p:nvSpPr>
            <p:cNvPr id="181" name="직사각형 180"/>
            <p:cNvSpPr/>
            <p:nvPr/>
          </p:nvSpPr>
          <p:spPr>
            <a:xfrm>
              <a:off x="7265628" y="2402232"/>
              <a:ext cx="1059665" cy="848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7265628" y="2780530"/>
              <a:ext cx="1059665" cy="173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Bank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265628" y="2402232"/>
              <a:ext cx="198000" cy="848632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8000"/>
                    <a:lumOff val="42000"/>
                  </a:schemeClr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/>
            <a:lstStyle/>
            <a:p>
              <a:pPr algn="ctr"/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5991838" y="2375542"/>
            <a:ext cx="1059665" cy="84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+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33758" y="2375542"/>
            <a:ext cx="1059665" cy="848632"/>
            <a:chOff x="5927711" y="3435846"/>
            <a:chExt cx="1059665" cy="848632"/>
          </a:xfrm>
        </p:grpSpPr>
        <p:sp>
          <p:nvSpPr>
            <p:cNvPr id="57" name="직사각형 56"/>
            <p:cNvSpPr/>
            <p:nvPr/>
          </p:nvSpPr>
          <p:spPr>
            <a:xfrm>
              <a:off x="5927711" y="3435846"/>
              <a:ext cx="1059665" cy="848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  <a:r>
                <a:rPr lang="en-US" altLang="ko-KR" sz="1100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</a:t>
              </a:r>
              <a:endParaRPr lang="en-US" altLang="ko-KR" sz="11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User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Analysis</a:t>
              </a: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6033640" y="3685345"/>
              <a:ext cx="923420" cy="540627"/>
              <a:chOff x="3481815" y="843558"/>
              <a:chExt cx="4673753" cy="2736304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4106655" y="3327834"/>
                <a:ext cx="312420" cy="252028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3794235" y="3429000"/>
                <a:ext cx="312420" cy="150862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3481815" y="3507854"/>
                <a:ext cx="312420" cy="72008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65000"/>
                    </a:scheme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4419075" y="3246120"/>
                <a:ext cx="312420" cy="333742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731495" y="3154680"/>
                <a:ext cx="312420" cy="425182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5043915" y="3032760"/>
                <a:ext cx="312420" cy="547102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5355983" y="2895600"/>
                <a:ext cx="312420" cy="684262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664240" y="2750820"/>
                <a:ext cx="312420" cy="829042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5976660" y="2511776"/>
                <a:ext cx="312420" cy="1068086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6282596" y="2240280"/>
                <a:ext cx="312420" cy="1339582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6595016" y="2089504"/>
                <a:ext cx="312420" cy="1490358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6907436" y="1813560"/>
                <a:ext cx="312420" cy="1766302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7219856" y="1563638"/>
                <a:ext cx="312420" cy="2016224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7530728" y="1203598"/>
                <a:ext cx="312420" cy="2376264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7843148" y="843558"/>
                <a:ext cx="312420" cy="2736304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93" name="그룹 92"/>
          <p:cNvGrpSpPr/>
          <p:nvPr/>
        </p:nvGrpSpPr>
        <p:grpSpPr>
          <a:xfrm>
            <a:off x="3312798" y="2375542"/>
            <a:ext cx="1059667" cy="862583"/>
            <a:chOff x="1913959" y="1098477"/>
            <a:chExt cx="1059667" cy="862583"/>
          </a:xfrm>
        </p:grpSpPr>
        <p:sp>
          <p:nvSpPr>
            <p:cNvPr id="94" name="직사각형 93"/>
            <p:cNvSpPr/>
            <p:nvPr/>
          </p:nvSpPr>
          <p:spPr>
            <a:xfrm>
              <a:off x="1913960" y="1098477"/>
              <a:ext cx="1059665" cy="848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111962" y="1413927"/>
              <a:ext cx="861664" cy="173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words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913962" y="1098477"/>
              <a:ext cx="198000" cy="8625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913959" y="1144196"/>
              <a:ext cx="1059665" cy="173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en-US" altLang="ko-KR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ko-KR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1973277" y="2375542"/>
            <a:ext cx="1059667" cy="848632"/>
            <a:chOff x="576041" y="1098477"/>
            <a:chExt cx="1059667" cy="848632"/>
          </a:xfrm>
        </p:grpSpPr>
        <p:sp>
          <p:nvSpPr>
            <p:cNvPr id="101" name="직사각형 100"/>
            <p:cNvSpPr/>
            <p:nvPr/>
          </p:nvSpPr>
          <p:spPr>
            <a:xfrm>
              <a:off x="576043" y="1098477"/>
              <a:ext cx="1059665" cy="848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</a:rPr>
                <a:t>?</a:t>
              </a: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</a:rPr>
                <a:t>Random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76044" y="1098477"/>
              <a:ext cx="212714" cy="8486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576041" y="1144196"/>
              <a:ext cx="1059665" cy="173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en-US" altLang="ko-KR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132</a:t>
              </a:r>
              <a:endParaRPr lang="ko-KR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652319" y="2375542"/>
            <a:ext cx="1059665" cy="848632"/>
            <a:chOff x="2485910" y="1064380"/>
            <a:chExt cx="1059665" cy="848632"/>
          </a:xfrm>
        </p:grpSpPr>
        <p:sp>
          <p:nvSpPr>
            <p:cNvPr id="106" name="직사각형 105"/>
            <p:cNvSpPr/>
            <p:nvPr/>
          </p:nvSpPr>
          <p:spPr>
            <a:xfrm>
              <a:off x="2485910" y="1064380"/>
              <a:ext cx="1059665" cy="848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2292" name="Picture 4" descr="http://www.icone-png.com/png/20/19688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833" y="1333865"/>
              <a:ext cx="365818" cy="365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http://rack.1.mshcdn.com/media/ZgkyMDEyLzEyLzE4L2NkL3ZpcnR1YWxrZXliLmpwZwpwCXRodW1iCTEyMDB4NjI3IwplCWpwZw/e355c59a/a86/virtual-keyboard.jp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077" y="483519"/>
            <a:ext cx="3031915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모서리가 둥근 직사각형 26"/>
          <p:cNvSpPr/>
          <p:nvPr/>
        </p:nvSpPr>
        <p:spPr>
          <a:xfrm>
            <a:off x="461080" y="483518"/>
            <a:ext cx="8208912" cy="1584176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50000">
                <a:schemeClr val="tx1">
                  <a:lumMod val="85000"/>
                  <a:lumOff val="15000"/>
                </a:schemeClr>
              </a:gs>
              <a:gs pos="69000">
                <a:srgbClr val="262626"/>
              </a:gs>
              <a:gs pos="89000">
                <a:srgbClr val="262626">
                  <a:alpha val="60000"/>
                </a:srgbClr>
              </a:gs>
              <a:gs pos="100000">
                <a:schemeClr val="tx1">
                  <a:lumMod val="85000"/>
                  <a:lumOff val="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73161" y="982641"/>
            <a:ext cx="228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US" altLang="ko-KR" sz="3200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5991838" y="3705945"/>
            <a:ext cx="1059665" cy="848632"/>
            <a:chOff x="1913961" y="2402232"/>
            <a:chExt cx="1059665" cy="848632"/>
          </a:xfrm>
        </p:grpSpPr>
        <p:sp>
          <p:nvSpPr>
            <p:cNvPr id="76" name="직사각형 75"/>
            <p:cNvSpPr/>
            <p:nvPr/>
          </p:nvSpPr>
          <p:spPr>
            <a:xfrm>
              <a:off x="1913961" y="2402232"/>
              <a:ext cx="1059665" cy="848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126676" y="2739957"/>
              <a:ext cx="846950" cy="173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Account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913961" y="2402232"/>
              <a:ext cx="1059665" cy="848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123728" y="2739957"/>
              <a:ext cx="849898" cy="173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Bee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1913961" y="2402232"/>
              <a:ext cx="198000" cy="848632"/>
            </a:xfrm>
            <a:prstGeom prst="rect">
              <a:avLst/>
            </a:prstGeom>
            <a:gradFill flip="none" rotWithShape="1">
              <a:gsLst>
                <a:gs pos="0">
                  <a:srgbClr val="FF6600">
                    <a:lumMod val="72000"/>
                    <a:lumOff val="28000"/>
                  </a:srgbClr>
                </a:gs>
                <a:gs pos="50000">
                  <a:srgbClr val="FF6600"/>
                </a:gs>
                <a:gs pos="100000">
                  <a:srgbClr val="FF660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/>
            <a:lstStyle/>
            <a:p>
              <a:pPr algn="ctr"/>
              <a:r>
                <a:rPr lang="en-US" altLang="ko-KR" sz="1100" dirty="0" smtClean="0"/>
                <a:t>11</a:t>
              </a:r>
              <a:endParaRPr lang="ko-KR" altLang="en-US" sz="1100" dirty="0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7331360" y="3705945"/>
            <a:ext cx="1059665" cy="848632"/>
            <a:chOff x="1913961" y="2402232"/>
            <a:chExt cx="1059665" cy="848632"/>
          </a:xfrm>
        </p:grpSpPr>
        <p:sp>
          <p:nvSpPr>
            <p:cNvPr id="95" name="직사각형 94"/>
            <p:cNvSpPr/>
            <p:nvPr/>
          </p:nvSpPr>
          <p:spPr>
            <a:xfrm>
              <a:off x="1913961" y="2402232"/>
              <a:ext cx="1059665" cy="848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126676" y="2739957"/>
              <a:ext cx="846950" cy="173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Account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913961" y="2402232"/>
              <a:ext cx="1059665" cy="848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123728" y="2739957"/>
              <a:ext cx="849898" cy="173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Cat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913961" y="2402232"/>
              <a:ext cx="198000" cy="848632"/>
            </a:xfrm>
            <a:prstGeom prst="rect">
              <a:avLst/>
            </a:prstGeom>
            <a:gradFill flip="none" rotWithShape="1">
              <a:gsLst>
                <a:gs pos="0">
                  <a:srgbClr val="FF6600">
                    <a:lumMod val="72000"/>
                    <a:lumOff val="28000"/>
                  </a:srgbClr>
                </a:gs>
                <a:gs pos="50000">
                  <a:srgbClr val="FF6600"/>
                </a:gs>
                <a:gs pos="100000">
                  <a:srgbClr val="FF660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/>
            <a:lstStyle/>
            <a:p>
              <a:pPr algn="ctr"/>
              <a:r>
                <a:rPr lang="en-US" altLang="ko-KR" sz="1100" dirty="0" smtClean="0"/>
                <a:t>11</a:t>
              </a:r>
              <a:endParaRPr lang="ko-KR" altLang="en-US" sz="1100" dirty="0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5691015" y="253268"/>
            <a:ext cx="469588" cy="114821"/>
            <a:chOff x="945713" y="245998"/>
            <a:chExt cx="469588" cy="114821"/>
          </a:xfrm>
        </p:grpSpPr>
        <p:sp>
          <p:nvSpPr>
            <p:cNvPr id="109" name="TextBox 108"/>
            <p:cNvSpPr txBox="1"/>
            <p:nvPr/>
          </p:nvSpPr>
          <p:spPr>
            <a:xfrm>
              <a:off x="1055260" y="249548"/>
              <a:ext cx="360041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7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이등변 삼각형 109"/>
            <p:cNvSpPr/>
            <p:nvPr/>
          </p:nvSpPr>
          <p:spPr>
            <a:xfrm rot="5400000">
              <a:off x="937794" y="253917"/>
              <a:ext cx="114821" cy="98984"/>
            </a:xfrm>
            <a:prstGeom prst="triangle">
              <a:avLst/>
            </a:prstGeom>
            <a:solidFill>
              <a:srgbClr val="FF660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D05E"/>
                </a:solidFill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6185685" y="246525"/>
            <a:ext cx="404184" cy="128306"/>
            <a:chOff x="1965789" y="233667"/>
            <a:chExt cx="404184" cy="128306"/>
          </a:xfrm>
        </p:grpSpPr>
        <p:sp>
          <p:nvSpPr>
            <p:cNvPr id="113" name="TextBox 112"/>
            <p:cNvSpPr txBox="1"/>
            <p:nvPr/>
          </p:nvSpPr>
          <p:spPr>
            <a:xfrm>
              <a:off x="2051720" y="243959"/>
              <a:ext cx="318253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7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4" name="Picture 2" descr="http://shmector.com/_ph/12/40812526.png"/>
            <p:cNvPicPr>
              <a:picLocks noChangeAspect="1" noChangeArrowheads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789" y="233667"/>
              <a:ext cx="128306" cy="128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5" name="그룹 114"/>
          <p:cNvGrpSpPr/>
          <p:nvPr/>
        </p:nvGrpSpPr>
        <p:grpSpPr>
          <a:xfrm>
            <a:off x="7114147" y="248498"/>
            <a:ext cx="479995" cy="124361"/>
            <a:chOff x="5207721" y="243962"/>
            <a:chExt cx="479995" cy="124361"/>
          </a:xfrm>
        </p:grpSpPr>
        <p:sp>
          <p:nvSpPr>
            <p:cNvPr id="116" name="TextBox 115"/>
            <p:cNvSpPr txBox="1"/>
            <p:nvPr/>
          </p:nvSpPr>
          <p:spPr>
            <a:xfrm>
              <a:off x="5269902" y="259976"/>
              <a:ext cx="417814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Delete</a:t>
              </a:r>
              <a:endParaRPr lang="ko-KR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7" name="Picture 2" descr="http://png-4.findicons.com/files/icons/1580/devine_icons_part_2/128/trash_recyclebin_empty_closed.png"/>
            <p:cNvPicPr>
              <a:picLocks noChangeAspect="1" noChangeArrowheads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721" y="243962"/>
              <a:ext cx="124361" cy="124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/>
          <p:cNvGrpSpPr/>
          <p:nvPr/>
        </p:nvGrpSpPr>
        <p:grpSpPr>
          <a:xfrm>
            <a:off x="6614951" y="253437"/>
            <a:ext cx="516787" cy="114483"/>
            <a:chOff x="6628388" y="251103"/>
            <a:chExt cx="516787" cy="114483"/>
          </a:xfrm>
        </p:grpSpPr>
        <p:pic>
          <p:nvPicPr>
            <p:cNvPr id="2050" name="Picture 2" descr="http://www.pd4pic.com/images/flat-theme-action-item-rename-icon-items.png"/>
            <p:cNvPicPr>
              <a:picLocks noChangeAspect="1" noChangeArrowheads="1"/>
            </p:cNvPicPr>
            <p:nvPr/>
          </p:nvPicPr>
          <p:blipFill>
            <a:blip r:embed="rId9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8388" y="251103"/>
              <a:ext cx="135684" cy="114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8" name="TextBox 117"/>
            <p:cNvSpPr txBox="1"/>
            <p:nvPr/>
          </p:nvSpPr>
          <p:spPr>
            <a:xfrm>
              <a:off x="6727361" y="262178"/>
              <a:ext cx="417814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Rename</a:t>
              </a:r>
              <a:endParaRPr lang="ko-KR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61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29092" y="75538"/>
            <a:ext cx="8208912" cy="48724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IP\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1027" name="Picture 3" descr="C:\Users\Patrick\Downloads\screen-39107_1280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845" y="245562"/>
            <a:ext cx="143180" cy="10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8475682" y="242511"/>
            <a:ext cx="85670" cy="85149"/>
            <a:chOff x="8356034" y="242511"/>
            <a:chExt cx="112042" cy="111360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8356717" y="242511"/>
              <a:ext cx="111359" cy="11136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8356034" y="242511"/>
              <a:ext cx="111359" cy="11136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직선 연결선 27"/>
          <p:cNvCxnSpPr/>
          <p:nvPr/>
        </p:nvCxnSpPr>
        <p:spPr>
          <a:xfrm flipH="1">
            <a:off x="8028384" y="350485"/>
            <a:ext cx="134804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461080" y="435094"/>
            <a:ext cx="8208912" cy="160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29092" y="455130"/>
            <a:ext cx="8208911" cy="3268748"/>
          </a:xfrm>
          <a:prstGeom prst="rect">
            <a:avLst/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US" altLang="ko-KR" sz="2400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endParaRPr lang="en-US" altLang="ko-KR" sz="2400" dirty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Analysis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81" y="170720"/>
            <a:ext cx="539552" cy="280430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6852125" y="135238"/>
            <a:ext cx="798178" cy="269585"/>
            <a:chOff x="4313445" y="150292"/>
            <a:chExt cx="798178" cy="269585"/>
          </a:xfrm>
        </p:grpSpPr>
        <p:grpSp>
          <p:nvGrpSpPr>
            <p:cNvPr id="42" name="그룹 41"/>
            <p:cNvGrpSpPr/>
            <p:nvPr/>
          </p:nvGrpSpPr>
          <p:grpSpPr>
            <a:xfrm>
              <a:off x="4707439" y="220931"/>
              <a:ext cx="404184" cy="128306"/>
              <a:chOff x="1965789" y="233667"/>
              <a:chExt cx="404184" cy="128306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2051720" y="243959"/>
                <a:ext cx="318253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7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Print</a:t>
                </a:r>
                <a:endPara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45" name="Picture 2" descr="http://shmector.com/_ph/12/40812526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5789" y="233667"/>
                <a:ext cx="128306" cy="1283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3" name="Picture 4" descr="http://broadbasedsolutions.co.za/images/backButton.gif"/>
            <p:cNvPicPr>
              <a:picLocks noChangeAspect="1" noChangeArrowheads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3445" y="150292"/>
              <a:ext cx="290462" cy="269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TextBox 45"/>
          <p:cNvSpPr txBox="1"/>
          <p:nvPr/>
        </p:nvSpPr>
        <p:spPr>
          <a:xfrm>
            <a:off x="453315" y="4083918"/>
            <a:ext cx="135151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WPM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1764606" y="4005054"/>
            <a:ext cx="0" cy="7920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5808301" y="3930029"/>
            <a:ext cx="2898009" cy="800220"/>
            <a:chOff x="5808301" y="3930029"/>
            <a:chExt cx="2898009" cy="800220"/>
          </a:xfrm>
        </p:grpSpPr>
        <p:grpSp>
          <p:nvGrpSpPr>
            <p:cNvPr id="49" name="그룹 48"/>
            <p:cNvGrpSpPr/>
            <p:nvPr/>
          </p:nvGrpSpPr>
          <p:grpSpPr>
            <a:xfrm>
              <a:off x="6283320" y="4422472"/>
              <a:ext cx="2422990" cy="307777"/>
              <a:chOff x="6215014" y="4355855"/>
              <a:chExt cx="2422990" cy="307777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7884368" y="4513411"/>
                <a:ext cx="75363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words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215014" y="4355855"/>
                <a:ext cx="158103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altLang="ko-KR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324532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08301" y="3930029"/>
              <a:ext cx="2898009" cy="307777"/>
              <a:chOff x="5739995" y="3863412"/>
              <a:chExt cx="2898009" cy="307777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5739995" y="3863412"/>
                <a:ext cx="205605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altLang="ko-KR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1212142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7884368" y="4030057"/>
                <a:ext cx="75363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Characters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1809618" y="4083918"/>
            <a:ext cx="135151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3203848" y="4005054"/>
            <a:ext cx="0" cy="7920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551104" y="4240322"/>
            <a:ext cx="105753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Until now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6678860" y="3921119"/>
            <a:ext cx="0" cy="7920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715031" y="2766462"/>
            <a:ext cx="828084" cy="795688"/>
            <a:chOff x="644491" y="2868745"/>
            <a:chExt cx="828084" cy="795688"/>
          </a:xfrm>
        </p:grpSpPr>
        <p:cxnSp>
          <p:nvCxnSpPr>
            <p:cNvPr id="81" name="직선 연결선 80"/>
            <p:cNvCxnSpPr/>
            <p:nvPr/>
          </p:nvCxnSpPr>
          <p:spPr>
            <a:xfrm>
              <a:off x="1464076" y="3071268"/>
              <a:ext cx="0" cy="540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652989" y="3071268"/>
              <a:ext cx="0" cy="540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644491" y="3018102"/>
              <a:ext cx="828084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52</a:t>
              </a:r>
            </a:p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WPM</a:t>
              </a:r>
              <a:endParaRPr lang="ko-KR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773840" y="2868745"/>
              <a:ext cx="56938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Average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479348" y="613680"/>
            <a:ext cx="6292608" cy="3110198"/>
            <a:chOff x="2479348" y="613680"/>
            <a:chExt cx="6292608" cy="3110198"/>
          </a:xfrm>
        </p:grpSpPr>
        <p:grpSp>
          <p:nvGrpSpPr>
            <p:cNvPr id="13" name="그룹 12"/>
            <p:cNvGrpSpPr/>
            <p:nvPr/>
          </p:nvGrpSpPr>
          <p:grpSpPr>
            <a:xfrm>
              <a:off x="3159542" y="771835"/>
              <a:ext cx="4673753" cy="2736304"/>
              <a:chOff x="3481815" y="843558"/>
              <a:chExt cx="4673753" cy="2736304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4106655" y="3327834"/>
                <a:ext cx="312420" cy="252028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3794235" y="3429000"/>
                <a:ext cx="312420" cy="150862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481815" y="3507854"/>
                <a:ext cx="312420" cy="72008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65000"/>
                    </a:scheme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4419075" y="3246120"/>
                <a:ext cx="312420" cy="333742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4731495" y="3154680"/>
                <a:ext cx="312420" cy="425182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5043915" y="3032760"/>
                <a:ext cx="312420" cy="547102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5355983" y="2895600"/>
                <a:ext cx="312420" cy="684262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5664240" y="2750820"/>
                <a:ext cx="312420" cy="829042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5976660" y="2511776"/>
                <a:ext cx="312420" cy="1068086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6282596" y="2240280"/>
                <a:ext cx="312420" cy="1339582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6595016" y="2089504"/>
                <a:ext cx="312420" cy="1490358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6907436" y="1813560"/>
                <a:ext cx="312420" cy="1766302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7219856" y="1563638"/>
                <a:ext cx="312420" cy="2016224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9000">
                    <a:srgbClr val="FF6600"/>
                  </a:gs>
                  <a:gs pos="100000">
                    <a:srgbClr val="FC3304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7530728" y="1203598"/>
                <a:ext cx="312420" cy="2376264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75000">
                    <a:srgbClr val="FC3304"/>
                  </a:gs>
                  <a:gs pos="100000">
                    <a:srgbClr val="FC3304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7843148" y="843558"/>
                <a:ext cx="312420" cy="2736304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C3304"/>
                  </a:gs>
                  <a:gs pos="100000">
                    <a:srgbClr val="FC3304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6" name="직선 연결선 5"/>
            <p:cNvCxnSpPr/>
            <p:nvPr/>
          </p:nvCxnSpPr>
          <p:spPr>
            <a:xfrm flipH="1">
              <a:off x="2894183" y="3594248"/>
              <a:ext cx="494542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3061857" y="627534"/>
              <a:ext cx="0" cy="309634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825795" y="3446879"/>
              <a:ext cx="9461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1422cases</a:t>
              </a:r>
              <a:endParaRPr lang="ko-KR" alt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7" name="직선 연결선 86"/>
            <p:cNvCxnSpPr/>
            <p:nvPr/>
          </p:nvCxnSpPr>
          <p:spPr>
            <a:xfrm flipV="1">
              <a:off x="3061857" y="764893"/>
              <a:ext cx="4768101" cy="694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2479348" y="613680"/>
              <a:ext cx="6866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62</a:t>
              </a:r>
              <a:r>
                <a:rPr lang="en-US" altLang="ko-KR" sz="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WPM</a:t>
              </a:r>
              <a:endParaRPr lang="ko-KR" alt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428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29092" y="75538"/>
            <a:ext cx="8208912" cy="48724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IP\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1027" name="Picture 3" descr="C:\Users\Patrick\Downloads\screen-39107_1280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845" y="245562"/>
            <a:ext cx="143180" cy="10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8475682" y="242511"/>
            <a:ext cx="85670" cy="85149"/>
            <a:chOff x="8356034" y="242511"/>
            <a:chExt cx="112042" cy="111360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8356717" y="242511"/>
              <a:ext cx="111359" cy="11136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8356034" y="242511"/>
              <a:ext cx="111359" cy="11136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직선 연결선 27"/>
          <p:cNvCxnSpPr/>
          <p:nvPr/>
        </p:nvCxnSpPr>
        <p:spPr>
          <a:xfrm flipH="1">
            <a:off x="8028384" y="350485"/>
            <a:ext cx="134804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461080" y="435094"/>
            <a:ext cx="8208912" cy="160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29092" y="455130"/>
            <a:ext cx="8208911" cy="3268748"/>
          </a:xfrm>
          <a:prstGeom prst="rect">
            <a:avLst/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</a:t>
            </a:r>
            <a:r>
              <a:rPr lang="en-US" altLang="ko-KR" sz="1400" dirty="0" smtClean="0">
                <a:solidFill>
                  <a:srgbClr val="FC56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altLang="ko-KR" sz="1000" dirty="0" smtClean="0">
              <a:solidFill>
                <a:srgbClr val="FC56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81" y="170720"/>
            <a:ext cx="539552" cy="28043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53315" y="4083918"/>
            <a:ext cx="135151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WPM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1764606" y="4005054"/>
            <a:ext cx="0" cy="7920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6852125" y="135238"/>
            <a:ext cx="798178" cy="269585"/>
            <a:chOff x="4313445" y="150292"/>
            <a:chExt cx="798178" cy="269585"/>
          </a:xfrm>
        </p:grpSpPr>
        <p:grpSp>
          <p:nvGrpSpPr>
            <p:cNvPr id="42" name="그룹 41"/>
            <p:cNvGrpSpPr/>
            <p:nvPr/>
          </p:nvGrpSpPr>
          <p:grpSpPr>
            <a:xfrm>
              <a:off x="4707439" y="220931"/>
              <a:ext cx="404184" cy="128306"/>
              <a:chOff x="1965789" y="233667"/>
              <a:chExt cx="404184" cy="128306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2051720" y="243959"/>
                <a:ext cx="318253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7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Print</a:t>
                </a:r>
                <a:endPara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45" name="Picture 2" descr="http://shmector.com/_ph/12/40812526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5789" y="233667"/>
                <a:ext cx="128306" cy="1283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3" name="Picture 4" descr="http://broadbasedsolutions.co.za/images/backButton.gif"/>
            <p:cNvPicPr>
              <a:picLocks noChangeAspect="1" noChangeArrowheads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3445" y="150292"/>
              <a:ext cx="290462" cy="269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7" name="직선 연결선 36"/>
          <p:cNvCxnSpPr/>
          <p:nvPr/>
        </p:nvCxnSpPr>
        <p:spPr>
          <a:xfrm>
            <a:off x="2363424" y="1804596"/>
            <a:ext cx="0" cy="54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806088" y="1577442"/>
            <a:ext cx="1631929" cy="994308"/>
            <a:chOff x="880681" y="2107339"/>
            <a:chExt cx="1631929" cy="994308"/>
          </a:xfrm>
        </p:grpSpPr>
        <p:sp>
          <p:nvSpPr>
            <p:cNvPr id="39" name="TextBox 38"/>
            <p:cNvSpPr txBox="1"/>
            <p:nvPr/>
          </p:nvSpPr>
          <p:spPr>
            <a:xfrm>
              <a:off x="880681" y="2932370"/>
              <a:ext cx="1631929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FC330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System.out.println</a:t>
              </a:r>
              <a:endParaRPr lang="ko-KR" altLang="en-US" sz="1100" dirty="0">
                <a:solidFill>
                  <a:srgbClr val="FC330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28155" y="2107339"/>
              <a:ext cx="113698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rgbClr val="FC330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23%</a:t>
              </a:r>
              <a:endParaRPr lang="ko-KR" altLang="en-US" dirty="0">
                <a:solidFill>
                  <a:srgbClr val="FC330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직선 연결선 55"/>
          <p:cNvCxnSpPr/>
          <p:nvPr/>
        </p:nvCxnSpPr>
        <p:spPr>
          <a:xfrm>
            <a:off x="880681" y="1804596"/>
            <a:ext cx="0" cy="54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727941" y="1804596"/>
            <a:ext cx="0" cy="54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2288831" y="1577442"/>
            <a:ext cx="1513703" cy="994308"/>
            <a:chOff x="880681" y="2107339"/>
            <a:chExt cx="1631929" cy="994308"/>
          </a:xfrm>
        </p:grpSpPr>
        <p:sp>
          <p:nvSpPr>
            <p:cNvPr id="60" name="TextBox 59"/>
            <p:cNvSpPr txBox="1"/>
            <p:nvPr/>
          </p:nvSpPr>
          <p:spPr>
            <a:xfrm>
              <a:off x="880681" y="2932370"/>
              <a:ext cx="1631929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FC561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endParaRPr lang="ko-KR" altLang="en-US" sz="1100" dirty="0">
                <a:solidFill>
                  <a:srgbClr val="FC561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28155" y="2107339"/>
              <a:ext cx="113698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rgbClr val="FC561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34%</a:t>
              </a:r>
              <a:endParaRPr lang="ko-KR" altLang="en-US" dirty="0">
                <a:solidFill>
                  <a:srgbClr val="FC561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2" name="직선 연결선 61"/>
          <p:cNvCxnSpPr/>
          <p:nvPr/>
        </p:nvCxnSpPr>
        <p:spPr>
          <a:xfrm>
            <a:off x="5210684" y="1804596"/>
            <a:ext cx="0" cy="54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3653348" y="1577442"/>
            <a:ext cx="1631929" cy="994308"/>
            <a:chOff x="880681" y="2107339"/>
            <a:chExt cx="1631929" cy="994308"/>
          </a:xfrm>
        </p:grpSpPr>
        <p:sp>
          <p:nvSpPr>
            <p:cNvPr id="64" name="TextBox 63"/>
            <p:cNvSpPr txBox="1"/>
            <p:nvPr/>
          </p:nvSpPr>
          <p:spPr>
            <a:xfrm>
              <a:off x="880681" y="2932370"/>
              <a:ext cx="1631929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dirty="0" err="1" smtClean="0">
                  <a:solidFill>
                    <a:srgbClr val="F8970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GregorianCalendar</a:t>
              </a:r>
              <a:endParaRPr lang="ko-KR" altLang="en-US" sz="1100" dirty="0">
                <a:solidFill>
                  <a:srgbClr val="F8970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128155" y="2107339"/>
              <a:ext cx="113698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rgbClr val="F8970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41%</a:t>
              </a:r>
              <a:endParaRPr lang="ko-KR" altLang="en-US" dirty="0">
                <a:solidFill>
                  <a:srgbClr val="F8970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7" name="직선 연결선 76"/>
          <p:cNvCxnSpPr/>
          <p:nvPr/>
        </p:nvCxnSpPr>
        <p:spPr>
          <a:xfrm>
            <a:off x="6693427" y="1804596"/>
            <a:ext cx="0" cy="54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5136091" y="1577442"/>
            <a:ext cx="1631929" cy="994308"/>
            <a:chOff x="880681" y="2107339"/>
            <a:chExt cx="1631929" cy="994308"/>
          </a:xfrm>
        </p:grpSpPr>
        <p:sp>
          <p:nvSpPr>
            <p:cNvPr id="81" name="TextBox 80"/>
            <p:cNvSpPr txBox="1"/>
            <p:nvPr/>
          </p:nvSpPr>
          <p:spPr>
            <a:xfrm>
              <a:off x="880681" y="2932370"/>
              <a:ext cx="1631929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dirty="0" err="1" smtClean="0">
                  <a:solidFill>
                    <a:srgbClr val="FCDE0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JTextField</a:t>
              </a:r>
              <a:endParaRPr lang="ko-KR" altLang="en-US" sz="1100" dirty="0">
                <a:solidFill>
                  <a:srgbClr val="FCDE0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28155" y="2107339"/>
              <a:ext cx="113698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rgbClr val="FCDE0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67%</a:t>
              </a:r>
              <a:endParaRPr lang="ko-KR" altLang="en-US" dirty="0">
                <a:solidFill>
                  <a:srgbClr val="FCDE0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8" name="직선 연결선 87"/>
          <p:cNvCxnSpPr/>
          <p:nvPr/>
        </p:nvCxnSpPr>
        <p:spPr>
          <a:xfrm>
            <a:off x="8176174" y="1804596"/>
            <a:ext cx="0" cy="54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6618834" y="1577442"/>
            <a:ext cx="1631929" cy="994308"/>
            <a:chOff x="880681" y="2107339"/>
            <a:chExt cx="1631929" cy="994308"/>
          </a:xfrm>
        </p:grpSpPr>
        <p:sp>
          <p:nvSpPr>
            <p:cNvPr id="90" name="TextBox 89"/>
            <p:cNvSpPr txBox="1"/>
            <p:nvPr/>
          </p:nvSpPr>
          <p:spPr>
            <a:xfrm>
              <a:off x="880681" y="2932370"/>
              <a:ext cx="1631929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D5FF0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  <a:endParaRPr lang="ko-KR" altLang="en-US" sz="1100" dirty="0">
                <a:solidFill>
                  <a:srgbClr val="D5FF0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128155" y="2107339"/>
              <a:ext cx="113698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rgbClr val="D5FF0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72%</a:t>
              </a:r>
              <a:endParaRPr lang="ko-KR" altLang="en-US" dirty="0">
                <a:solidFill>
                  <a:srgbClr val="D5FF0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808301" y="3930029"/>
            <a:ext cx="2898009" cy="800220"/>
            <a:chOff x="5808301" y="3930029"/>
            <a:chExt cx="2898009" cy="800220"/>
          </a:xfrm>
        </p:grpSpPr>
        <p:grpSp>
          <p:nvGrpSpPr>
            <p:cNvPr id="6" name="그룹 5"/>
            <p:cNvGrpSpPr/>
            <p:nvPr/>
          </p:nvGrpSpPr>
          <p:grpSpPr>
            <a:xfrm>
              <a:off x="6283320" y="4422472"/>
              <a:ext cx="2422990" cy="307777"/>
              <a:chOff x="6215014" y="4355855"/>
              <a:chExt cx="2422990" cy="307777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7884368" y="4513411"/>
                <a:ext cx="75363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words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6215014" y="4355855"/>
                <a:ext cx="158103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altLang="ko-KR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324532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5808301" y="3930029"/>
              <a:ext cx="2898009" cy="307777"/>
              <a:chOff x="5739995" y="3863412"/>
              <a:chExt cx="2898009" cy="307777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5739995" y="3863412"/>
                <a:ext cx="205605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altLang="ko-KR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1212142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7884368" y="4030057"/>
                <a:ext cx="75363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Characters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95" name="TextBox 94"/>
          <p:cNvSpPr txBox="1"/>
          <p:nvPr/>
        </p:nvSpPr>
        <p:spPr>
          <a:xfrm>
            <a:off x="1809618" y="4083918"/>
            <a:ext cx="135151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cxnSp>
        <p:nvCxnSpPr>
          <p:cNvPr id="96" name="직선 연결선 95"/>
          <p:cNvCxnSpPr/>
          <p:nvPr/>
        </p:nvCxnSpPr>
        <p:spPr>
          <a:xfrm>
            <a:off x="3203848" y="4005054"/>
            <a:ext cx="0" cy="7920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551104" y="4240322"/>
            <a:ext cx="105753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Until now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6678860" y="3921119"/>
            <a:ext cx="0" cy="7920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14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29092" y="75538"/>
            <a:ext cx="8208912" cy="48724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IP\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1027" name="Picture 3" descr="C:\Users\Patrick\Downloads\screen-39107_1280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845" y="245562"/>
            <a:ext cx="143180" cy="10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8475682" y="242511"/>
            <a:ext cx="85670" cy="85149"/>
            <a:chOff x="8356034" y="242511"/>
            <a:chExt cx="112042" cy="111360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8356717" y="242511"/>
              <a:ext cx="111359" cy="11136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8356034" y="242511"/>
              <a:ext cx="111359" cy="11136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직선 연결선 27"/>
          <p:cNvCxnSpPr/>
          <p:nvPr/>
        </p:nvCxnSpPr>
        <p:spPr>
          <a:xfrm flipH="1">
            <a:off x="8028384" y="350485"/>
            <a:ext cx="134804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461080" y="435094"/>
            <a:ext cx="8208912" cy="160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29093" y="465006"/>
            <a:ext cx="1766644" cy="4483008"/>
          </a:xfrm>
          <a:prstGeom prst="rect">
            <a:avLst/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altLang="ko-KR" sz="2400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type</a:t>
            </a:r>
            <a:endParaRPr lang="ko-KR" altLang="en-US" sz="2400" dirty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81" y="170720"/>
            <a:ext cx="539552" cy="2804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1080" y="1253816"/>
            <a:ext cx="1662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java.lang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1080" y="1440461"/>
            <a:ext cx="1662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java.io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1080" y="1627107"/>
            <a:ext cx="1662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1080" y="1067171"/>
            <a:ext cx="1662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Mistyped</a:t>
            </a:r>
            <a:endParaRPr lang="ko-KR" altLang="en-US" sz="1000" dirty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47038" y="1951802"/>
            <a:ext cx="32919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stem.out.println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37092" y="3723878"/>
            <a:ext cx="329193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431930" y="755440"/>
            <a:ext cx="1086848" cy="709047"/>
            <a:chOff x="2549048" y="2859782"/>
            <a:chExt cx="1086848" cy="709047"/>
          </a:xfrm>
        </p:grpSpPr>
        <p:sp>
          <p:nvSpPr>
            <p:cNvPr id="44" name="TextBox 43"/>
            <p:cNvSpPr txBox="1"/>
            <p:nvPr/>
          </p:nvSpPr>
          <p:spPr>
            <a:xfrm>
              <a:off x="2549048" y="2859782"/>
              <a:ext cx="108684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Counts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549048" y="3291830"/>
              <a:ext cx="108684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108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6" name="직선 연결선 45"/>
          <p:cNvCxnSpPr/>
          <p:nvPr/>
        </p:nvCxnSpPr>
        <p:spPr>
          <a:xfrm flipH="1">
            <a:off x="7565115" y="1617863"/>
            <a:ext cx="82047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7431930" y="1710865"/>
            <a:ext cx="1086848" cy="709047"/>
            <a:chOff x="2549048" y="2859782"/>
            <a:chExt cx="1086848" cy="709047"/>
          </a:xfrm>
        </p:grpSpPr>
        <p:sp>
          <p:nvSpPr>
            <p:cNvPr id="48" name="TextBox 47"/>
            <p:cNvSpPr txBox="1"/>
            <p:nvPr/>
          </p:nvSpPr>
          <p:spPr>
            <a:xfrm>
              <a:off x="2549048" y="2859782"/>
              <a:ext cx="108684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AC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49048" y="3291830"/>
              <a:ext cx="108684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80%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0" name="직선 연결선 49"/>
          <p:cNvCxnSpPr/>
          <p:nvPr/>
        </p:nvCxnSpPr>
        <p:spPr>
          <a:xfrm flipH="1">
            <a:off x="7565115" y="2552299"/>
            <a:ext cx="82047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6852125" y="135238"/>
            <a:ext cx="798178" cy="269585"/>
            <a:chOff x="4313445" y="150292"/>
            <a:chExt cx="798178" cy="269585"/>
          </a:xfrm>
        </p:grpSpPr>
        <p:grpSp>
          <p:nvGrpSpPr>
            <p:cNvPr id="59" name="그룹 58"/>
            <p:cNvGrpSpPr/>
            <p:nvPr/>
          </p:nvGrpSpPr>
          <p:grpSpPr>
            <a:xfrm>
              <a:off x="4707439" y="220931"/>
              <a:ext cx="404184" cy="128306"/>
              <a:chOff x="1965789" y="233667"/>
              <a:chExt cx="404184" cy="128306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2051720" y="243959"/>
                <a:ext cx="318253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7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Print</a:t>
                </a:r>
                <a:endPara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65" name="Picture 2" descr="http://shmector.com/_ph/12/40812526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5789" y="233667"/>
                <a:ext cx="128306" cy="1283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1" name="Picture 4" descr="http://broadbasedsolutions.co.za/images/backButton.gif"/>
            <p:cNvPicPr>
              <a:picLocks noChangeAspect="1" noChangeArrowheads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3445" y="150292"/>
              <a:ext cx="290462" cy="269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" name="직선 연결선 2"/>
          <p:cNvCxnSpPr/>
          <p:nvPr/>
        </p:nvCxnSpPr>
        <p:spPr>
          <a:xfrm>
            <a:off x="5544020" y="3773347"/>
            <a:ext cx="0" cy="173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29092" y="75538"/>
            <a:ext cx="8208912" cy="48724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IP\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1027" name="Picture 3" descr="C:\Users\Patrick\Downloads\screen-39107_1280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845" y="245562"/>
            <a:ext cx="143180" cy="10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8475682" y="242511"/>
            <a:ext cx="85670" cy="85149"/>
            <a:chOff x="8356034" y="242511"/>
            <a:chExt cx="112042" cy="111360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8356717" y="242511"/>
              <a:ext cx="111359" cy="11136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8356034" y="242511"/>
              <a:ext cx="111359" cy="11136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직선 연결선 27"/>
          <p:cNvCxnSpPr/>
          <p:nvPr/>
        </p:nvCxnSpPr>
        <p:spPr>
          <a:xfrm flipH="1">
            <a:off x="8028384" y="350485"/>
            <a:ext cx="134804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461080" y="435094"/>
            <a:ext cx="8208912" cy="160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4283773" y="627534"/>
            <a:ext cx="8415" cy="3914200"/>
            <a:chOff x="4283773" y="627534"/>
            <a:chExt cx="8415" cy="3914200"/>
          </a:xfrm>
        </p:grpSpPr>
        <p:cxnSp>
          <p:nvCxnSpPr>
            <p:cNvPr id="58" name="직선 연결선 57"/>
            <p:cNvCxnSpPr/>
            <p:nvPr/>
          </p:nvCxnSpPr>
          <p:spPr>
            <a:xfrm flipH="1" flipV="1">
              <a:off x="4283773" y="627534"/>
              <a:ext cx="8415" cy="3914200"/>
            </a:xfrm>
            <a:prstGeom prst="line">
              <a:avLst/>
            </a:prstGeom>
            <a:ln w="349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flipV="1">
              <a:off x="4287980" y="771550"/>
              <a:ext cx="0" cy="311615"/>
            </a:xfrm>
            <a:prstGeom prst="line">
              <a:avLst/>
            </a:prstGeom>
            <a:ln w="349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4355976" y="465006"/>
            <a:ext cx="4278003" cy="4483008"/>
          </a:xfrm>
          <a:prstGeom prst="rect">
            <a:avLst/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80193" y="987574"/>
            <a:ext cx="3421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altLang="ko-KR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TestMain</a:t>
            </a:r>
          </a:p>
          <a:p>
            <a:r>
              <a:rPr lang="en-US" altLang="ko-KR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altLang="ko-KR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static void </a:t>
            </a:r>
            <a:r>
              <a:rPr lang="en-US" altLang="ko-KR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main(</a:t>
            </a:r>
            <a:r>
              <a:rPr lang="en-US" altLang="ko-KR" sz="800" dirty="0" smtClean="0">
                <a:solidFill>
                  <a:srgbClr val="FF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altLang="ko-KR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 args)</a:t>
            </a:r>
          </a:p>
          <a:p>
            <a:r>
              <a:rPr lang="en-US" altLang="ko-KR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{</a:t>
            </a:r>
          </a:p>
          <a:p>
            <a:r>
              <a:rPr lang="en-US" altLang="ko-KR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ko-KR" sz="800" dirty="0" smtClean="0">
                <a:solidFill>
                  <a:srgbClr val="FF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altLang="ko-KR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.out.println(</a:t>
            </a:r>
            <a:r>
              <a:rPr lang="en-US" altLang="ko-KR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“Hello world”</a:t>
            </a:r>
            <a:r>
              <a:rPr lang="en-US" altLang="ko-KR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lang="en-US" altLang="ko-KR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870969" y="987574"/>
            <a:ext cx="34212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TestMain</a:t>
            </a:r>
          </a:p>
          <a:p>
            <a:r>
              <a: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static void </a:t>
            </a:r>
            <a:r>
              <a: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main(</a:t>
            </a:r>
            <a:r>
              <a:rPr lang="en-US" altLang="ko-KR" sz="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[] args)</a:t>
            </a:r>
          </a:p>
          <a:p>
            <a:r>
              <a: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{</a:t>
            </a:r>
          </a:p>
          <a:p>
            <a:r>
              <a: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ko-KR" sz="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.out.println(</a:t>
            </a:r>
            <a:r>
              <a:rPr lang="en-US" altLang="ko-KR" sz="800" dirty="0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“Hello world”</a:t>
            </a:r>
            <a:r>
              <a: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81" y="170720"/>
            <a:ext cx="539552" cy="28043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3931578" y="555526"/>
            <a:ext cx="867416" cy="2880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03:23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6852125" y="135238"/>
            <a:ext cx="798178" cy="269585"/>
            <a:chOff x="4313445" y="150292"/>
            <a:chExt cx="798178" cy="269585"/>
          </a:xfrm>
        </p:grpSpPr>
        <p:grpSp>
          <p:nvGrpSpPr>
            <p:cNvPr id="45" name="그룹 44"/>
            <p:cNvGrpSpPr/>
            <p:nvPr/>
          </p:nvGrpSpPr>
          <p:grpSpPr>
            <a:xfrm>
              <a:off x="4707439" y="220931"/>
              <a:ext cx="404184" cy="128306"/>
              <a:chOff x="1965789" y="233667"/>
              <a:chExt cx="404184" cy="128306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2051720" y="243959"/>
                <a:ext cx="318253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7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Print</a:t>
                </a:r>
                <a:endPara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48" name="Picture 2" descr="http://shmector.com/_ph/12/40812526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5789" y="233667"/>
                <a:ext cx="128306" cy="1283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6" name="Picture 4" descr="http://broadbasedsolutions.co.za/images/backButton.gif"/>
            <p:cNvPicPr>
              <a:picLocks noChangeAspect="1" noChangeArrowheads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3445" y="150292"/>
              <a:ext cx="290462" cy="269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2382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9092" y="75538"/>
            <a:ext cx="8208912" cy="48724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IP\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12" name="Picture 3" descr="C:\Users\Patrick\Downloads\screen-39107_1280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845" y="245562"/>
            <a:ext cx="143180" cy="10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8475682" y="242511"/>
            <a:ext cx="85670" cy="85149"/>
            <a:chOff x="8356034" y="242511"/>
            <a:chExt cx="112042" cy="111360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8356717" y="242511"/>
              <a:ext cx="111359" cy="11136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>
              <a:off x="8356034" y="242511"/>
              <a:ext cx="111359" cy="11136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연결선 15"/>
          <p:cNvCxnSpPr/>
          <p:nvPr/>
        </p:nvCxnSpPr>
        <p:spPr>
          <a:xfrm flipH="1">
            <a:off x="8028384" y="350485"/>
            <a:ext cx="134804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461080" y="435094"/>
            <a:ext cx="8208912" cy="160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81" y="170720"/>
            <a:ext cx="539552" cy="28043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525803" y="451150"/>
            <a:ext cx="4001179" cy="449686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29092" y="451150"/>
            <a:ext cx="3917869" cy="4496864"/>
          </a:xfrm>
          <a:prstGeom prst="rect">
            <a:avLst/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899850" y="686911"/>
            <a:ext cx="125308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ko-KR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3315" y="4083918"/>
            <a:ext cx="135151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WPM</a:t>
            </a:r>
            <a:endParaRPr lang="ko-KR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3035671" y="4005054"/>
            <a:ext cx="0" cy="7920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64606" y="4005054"/>
            <a:ext cx="0" cy="7920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24380" y="4083918"/>
            <a:ext cx="135151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124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endParaRPr lang="ko-KR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95444" y="4083918"/>
            <a:ext cx="135151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2142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Characters</a:t>
            </a:r>
            <a:endParaRPr lang="ko-KR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83569" y="1768246"/>
            <a:ext cx="3483372" cy="1379220"/>
            <a:chOff x="683569" y="1768246"/>
            <a:chExt cx="3483372" cy="1379220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683569" y="1768246"/>
              <a:ext cx="3483372" cy="13792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3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2425255" y="2184266"/>
              <a:ext cx="1513021" cy="547180"/>
              <a:chOff x="1643627" y="2462142"/>
              <a:chExt cx="1513021" cy="54718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2026988" y="2462142"/>
                <a:ext cx="746298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사용자 기록</a:t>
                </a:r>
                <a:endParaRPr lang="ko-KR" alt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643627" y="2639990"/>
                <a:ext cx="151302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02:32</a:t>
                </a:r>
                <a:endParaRPr lang="ko-KR" alt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875005" y="2184266"/>
              <a:ext cx="1513021" cy="547180"/>
              <a:chOff x="875005" y="2184266"/>
              <a:chExt cx="1513021" cy="547180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1286502" y="2184266"/>
                <a:ext cx="690027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최고기</a:t>
                </a:r>
                <a:r>
                  <a:rPr lang="ko-KR" altLang="en-US" sz="1100" dirty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록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75005" y="2362114"/>
                <a:ext cx="151302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02:32</a:t>
                </a:r>
                <a:endParaRPr lang="ko-KR" altLang="en-US" sz="2400" dirty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5" name="직선 연결선 54"/>
            <p:cNvCxnSpPr/>
            <p:nvPr/>
          </p:nvCxnSpPr>
          <p:spPr>
            <a:xfrm>
              <a:off x="2400138" y="2115732"/>
              <a:ext cx="0" cy="7920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4906204" y="987574"/>
            <a:ext cx="34212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TestMain</a:t>
            </a:r>
          </a:p>
          <a:p>
            <a:r>
              <a: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static void </a:t>
            </a:r>
            <a:r>
              <a: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main(</a:t>
            </a:r>
            <a:r>
              <a:rPr lang="en-US" altLang="ko-KR" sz="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[] args)</a:t>
            </a:r>
          </a:p>
          <a:p>
            <a:r>
              <a: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{</a:t>
            </a:r>
          </a:p>
          <a:p>
            <a:r>
              <a: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ko-KR" sz="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.out.println(</a:t>
            </a:r>
            <a:r>
              <a:rPr lang="en-US" altLang="ko-KR" sz="800" dirty="0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“Hello world”</a:t>
            </a:r>
            <a:r>
              <a: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6852125" y="135238"/>
            <a:ext cx="798178" cy="269585"/>
            <a:chOff x="4313445" y="150292"/>
            <a:chExt cx="798178" cy="269585"/>
          </a:xfrm>
        </p:grpSpPr>
        <p:grpSp>
          <p:nvGrpSpPr>
            <p:cNvPr id="65" name="그룹 64"/>
            <p:cNvGrpSpPr/>
            <p:nvPr/>
          </p:nvGrpSpPr>
          <p:grpSpPr>
            <a:xfrm>
              <a:off x="4707439" y="220931"/>
              <a:ext cx="404184" cy="128306"/>
              <a:chOff x="1965789" y="233667"/>
              <a:chExt cx="404184" cy="128306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2051720" y="243959"/>
                <a:ext cx="318253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7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Print</a:t>
                </a:r>
                <a:endPara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68" name="Picture 2" descr="http://shmector.com/_ph/12/40812526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5789" y="233667"/>
                <a:ext cx="128306" cy="1283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6" name="Picture 4" descr="http://broadbasedsolutions.co.za/images/backButton.gif"/>
            <p:cNvPicPr>
              <a:picLocks noChangeAspect="1" noChangeArrowheads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3445" y="150292"/>
              <a:ext cx="290462" cy="269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658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1080" y="125027"/>
            <a:ext cx="8208912" cy="48724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IP\</a:t>
            </a:r>
          </a:p>
          <a:p>
            <a:pPr algn="ctr"/>
            <a:endParaRPr lang="en-US" altLang="ko-KR" dirty="0" smtClean="0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518981" y="2283718"/>
            <a:ext cx="7946146" cy="10621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Patrick\Downloads\screen-39107_1280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845" y="245562"/>
            <a:ext cx="143180" cy="10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8475682" y="242511"/>
            <a:ext cx="85670" cy="85149"/>
            <a:chOff x="8356034" y="242511"/>
            <a:chExt cx="112042" cy="111360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8356717" y="242511"/>
              <a:ext cx="111359" cy="11136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8356034" y="242511"/>
              <a:ext cx="111359" cy="11136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직선 연결선 27"/>
          <p:cNvCxnSpPr/>
          <p:nvPr/>
        </p:nvCxnSpPr>
        <p:spPr>
          <a:xfrm flipH="1">
            <a:off x="8028384" y="350485"/>
            <a:ext cx="134804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8572847" y="624611"/>
            <a:ext cx="8415" cy="3914200"/>
            <a:chOff x="4283773" y="627534"/>
            <a:chExt cx="8415" cy="3914200"/>
          </a:xfrm>
        </p:grpSpPr>
        <p:cxnSp>
          <p:nvCxnSpPr>
            <p:cNvPr id="58" name="직선 연결선 57"/>
            <p:cNvCxnSpPr/>
            <p:nvPr/>
          </p:nvCxnSpPr>
          <p:spPr>
            <a:xfrm flipH="1" flipV="1">
              <a:off x="4283773" y="627534"/>
              <a:ext cx="8415" cy="3914200"/>
            </a:xfrm>
            <a:prstGeom prst="line">
              <a:avLst/>
            </a:prstGeom>
            <a:ln w="349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flipV="1">
              <a:off x="4287980" y="771550"/>
              <a:ext cx="0" cy="311615"/>
            </a:xfrm>
            <a:prstGeom prst="line">
              <a:avLst/>
            </a:prstGeom>
            <a:ln w="349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9" b="1"/>
          <a:stretch/>
        </p:blipFill>
        <p:spPr>
          <a:xfrm>
            <a:off x="518981" y="183117"/>
            <a:ext cx="539552" cy="229814"/>
          </a:xfrm>
          <a:prstGeom prst="rect">
            <a:avLst/>
          </a:prstGeom>
        </p:spPr>
      </p:pic>
      <p:cxnSp>
        <p:nvCxnSpPr>
          <p:cNvPr id="111" name="직선 연결선 110"/>
          <p:cNvCxnSpPr/>
          <p:nvPr/>
        </p:nvCxnSpPr>
        <p:spPr>
          <a:xfrm>
            <a:off x="461080" y="483517"/>
            <a:ext cx="8208912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652318" y="3705945"/>
            <a:ext cx="1059665" cy="848632"/>
            <a:chOff x="1913961" y="2402232"/>
            <a:chExt cx="1059665" cy="848632"/>
          </a:xfrm>
        </p:grpSpPr>
        <p:sp>
          <p:nvSpPr>
            <p:cNvPr id="189" name="직사각형 188"/>
            <p:cNvSpPr/>
            <p:nvPr/>
          </p:nvSpPr>
          <p:spPr>
            <a:xfrm>
              <a:off x="1913961" y="2402232"/>
              <a:ext cx="1059665" cy="848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126676" y="2739957"/>
              <a:ext cx="846950" cy="173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Account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1913961" y="2402232"/>
              <a:ext cx="1059665" cy="848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2123728" y="2739957"/>
              <a:ext cx="849898" cy="173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Account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913961" y="2402232"/>
              <a:ext cx="198000" cy="848632"/>
            </a:xfrm>
            <a:prstGeom prst="rect">
              <a:avLst/>
            </a:prstGeom>
            <a:gradFill flip="none" rotWithShape="1">
              <a:gsLst>
                <a:gs pos="0">
                  <a:srgbClr val="FF6600">
                    <a:lumMod val="72000"/>
                    <a:lumOff val="28000"/>
                  </a:srgbClr>
                </a:gs>
                <a:gs pos="50000">
                  <a:srgbClr val="FF6600"/>
                </a:gs>
                <a:gs pos="100000">
                  <a:srgbClr val="FF660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/>
            <a:lstStyle/>
            <a:p>
              <a:pPr algn="ctr"/>
              <a:r>
                <a:rPr lang="en-US" altLang="ko-KR" sz="1100" dirty="0" smtClean="0"/>
                <a:t>11</a:t>
              </a:r>
              <a:endParaRPr lang="ko-KR" altLang="en-US" sz="11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973278" y="3705945"/>
            <a:ext cx="1059665" cy="848632"/>
            <a:chOff x="4589795" y="2402232"/>
            <a:chExt cx="1059665" cy="848632"/>
          </a:xfrm>
        </p:grpSpPr>
        <p:sp>
          <p:nvSpPr>
            <p:cNvPr id="165" name="직사각형 164"/>
            <p:cNvSpPr/>
            <p:nvPr/>
          </p:nvSpPr>
          <p:spPr>
            <a:xfrm>
              <a:off x="4589795" y="2402232"/>
              <a:ext cx="1059665" cy="848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788025" y="2780530"/>
              <a:ext cx="861435" cy="173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AddreessBookInfo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4589795" y="2402232"/>
              <a:ext cx="198230" cy="848632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lumMod val="64000"/>
                    <a:lumOff val="36000"/>
                  </a:srgbClr>
                </a:gs>
                <a:gs pos="50000">
                  <a:srgbClr val="00B0F0"/>
                </a:gs>
                <a:gs pos="100000">
                  <a:srgbClr val="00B0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/>
            <a:lstStyle/>
            <a:p>
              <a:pPr algn="ctr"/>
              <a:r>
                <a:rPr lang="en-US" altLang="ko-KR" sz="1100" dirty="0" smtClean="0"/>
                <a:t>3</a:t>
              </a:r>
              <a:endParaRPr lang="ko-KR" altLang="en-US" sz="11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312798" y="3705945"/>
            <a:ext cx="1059665" cy="848632"/>
            <a:chOff x="5927712" y="2402232"/>
            <a:chExt cx="1059665" cy="848632"/>
          </a:xfrm>
        </p:grpSpPr>
        <p:sp>
          <p:nvSpPr>
            <p:cNvPr id="173" name="직사각형 172"/>
            <p:cNvSpPr/>
            <p:nvPr/>
          </p:nvSpPr>
          <p:spPr>
            <a:xfrm>
              <a:off x="5927712" y="2402232"/>
              <a:ext cx="1059665" cy="848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6132640" y="2780530"/>
              <a:ext cx="854737" cy="173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Betting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5934640" y="2402232"/>
              <a:ext cx="198000" cy="848632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8000"/>
                    <a:lumOff val="42000"/>
                  </a:schemeClr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/>
            <a:lstStyle/>
            <a:p>
              <a:pPr algn="ctr"/>
              <a:r>
                <a:rPr lang="en-US" altLang="ko-KR" sz="1100" dirty="0" smtClean="0"/>
                <a:t>4</a:t>
              </a:r>
              <a:endParaRPr lang="ko-KR" altLang="en-US" sz="11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33758" y="3705945"/>
            <a:ext cx="1059665" cy="848632"/>
            <a:chOff x="7265628" y="2402232"/>
            <a:chExt cx="1059665" cy="848632"/>
          </a:xfrm>
        </p:grpSpPr>
        <p:sp>
          <p:nvSpPr>
            <p:cNvPr id="181" name="직사각형 180"/>
            <p:cNvSpPr/>
            <p:nvPr/>
          </p:nvSpPr>
          <p:spPr>
            <a:xfrm>
              <a:off x="7265628" y="2402232"/>
              <a:ext cx="1059665" cy="848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7265628" y="2780530"/>
              <a:ext cx="1059665" cy="173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Bank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265628" y="2402232"/>
              <a:ext cx="198000" cy="848632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8000"/>
                    <a:lumOff val="42000"/>
                  </a:schemeClr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/>
            <a:lstStyle/>
            <a:p>
              <a:pPr algn="ctr"/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5991838" y="2375542"/>
            <a:ext cx="1059665" cy="84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+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33758" y="2375542"/>
            <a:ext cx="1059665" cy="848632"/>
            <a:chOff x="5927711" y="3435846"/>
            <a:chExt cx="1059665" cy="848632"/>
          </a:xfrm>
        </p:grpSpPr>
        <p:sp>
          <p:nvSpPr>
            <p:cNvPr id="57" name="직사각형 56"/>
            <p:cNvSpPr/>
            <p:nvPr/>
          </p:nvSpPr>
          <p:spPr>
            <a:xfrm>
              <a:off x="5927711" y="3435846"/>
              <a:ext cx="1059665" cy="848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  <a:r>
                <a:rPr lang="en-US" altLang="ko-KR" sz="1100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</a:t>
              </a:r>
              <a:endParaRPr lang="en-US" altLang="ko-KR" sz="11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User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Analysis</a:t>
              </a: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6033640" y="3685345"/>
              <a:ext cx="923420" cy="540627"/>
              <a:chOff x="3481815" y="843558"/>
              <a:chExt cx="4673753" cy="2736304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4106655" y="3327834"/>
                <a:ext cx="312420" cy="252028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3794235" y="3429000"/>
                <a:ext cx="312420" cy="150862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3481815" y="3507854"/>
                <a:ext cx="312420" cy="72008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65000"/>
                    </a:scheme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4419075" y="3246120"/>
                <a:ext cx="312420" cy="333742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731495" y="3154680"/>
                <a:ext cx="312420" cy="425182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5043915" y="3032760"/>
                <a:ext cx="312420" cy="547102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5355983" y="2895600"/>
                <a:ext cx="312420" cy="684262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664240" y="2750820"/>
                <a:ext cx="312420" cy="829042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5976660" y="2511776"/>
                <a:ext cx="312420" cy="1068086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6282596" y="2240280"/>
                <a:ext cx="312420" cy="1339582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6595016" y="2089504"/>
                <a:ext cx="312420" cy="1490358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6907436" y="1813560"/>
                <a:ext cx="312420" cy="1766302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7219856" y="1563638"/>
                <a:ext cx="312420" cy="2016224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7530728" y="1203598"/>
                <a:ext cx="312420" cy="2376264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7843148" y="843558"/>
                <a:ext cx="312420" cy="2736304"/>
              </a:xfrm>
              <a:prstGeom prst="rect">
                <a:avLst/>
              </a:prstGeom>
              <a:gradFill>
                <a:gsLst>
                  <a:gs pos="0">
                    <a:srgbClr val="FF6600">
                      <a:lumMod val="72000"/>
                      <a:lumOff val="28000"/>
                    </a:srgbClr>
                  </a:gs>
                  <a:gs pos="50000">
                    <a:srgbClr val="FF6600"/>
                  </a:gs>
                  <a:gs pos="100000">
                    <a:srgbClr val="FF66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93" name="그룹 92"/>
          <p:cNvGrpSpPr/>
          <p:nvPr/>
        </p:nvGrpSpPr>
        <p:grpSpPr>
          <a:xfrm>
            <a:off x="3312798" y="2375542"/>
            <a:ext cx="1059667" cy="862583"/>
            <a:chOff x="1913959" y="1098477"/>
            <a:chExt cx="1059667" cy="862583"/>
          </a:xfrm>
        </p:grpSpPr>
        <p:sp>
          <p:nvSpPr>
            <p:cNvPr id="94" name="직사각형 93"/>
            <p:cNvSpPr/>
            <p:nvPr/>
          </p:nvSpPr>
          <p:spPr>
            <a:xfrm>
              <a:off x="1913960" y="1098477"/>
              <a:ext cx="1059665" cy="848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111962" y="1413927"/>
              <a:ext cx="861664" cy="173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words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913962" y="1098477"/>
              <a:ext cx="198000" cy="8625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913959" y="1144196"/>
              <a:ext cx="1059665" cy="173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en-US" altLang="ko-KR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ko-KR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1973277" y="2375542"/>
            <a:ext cx="1059667" cy="848632"/>
            <a:chOff x="576041" y="1098477"/>
            <a:chExt cx="1059667" cy="848632"/>
          </a:xfrm>
        </p:grpSpPr>
        <p:sp>
          <p:nvSpPr>
            <p:cNvPr id="101" name="직사각형 100"/>
            <p:cNvSpPr/>
            <p:nvPr/>
          </p:nvSpPr>
          <p:spPr>
            <a:xfrm>
              <a:off x="576043" y="1098477"/>
              <a:ext cx="1059665" cy="848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</a:rPr>
                <a:t>?</a:t>
              </a: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</a:rPr>
                <a:t>Random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76044" y="1098477"/>
              <a:ext cx="212714" cy="8486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576041" y="1144196"/>
              <a:ext cx="1059665" cy="173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en-US" altLang="ko-KR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132</a:t>
              </a:r>
              <a:endParaRPr lang="ko-KR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652319" y="2375542"/>
            <a:ext cx="1059665" cy="848632"/>
            <a:chOff x="2485910" y="1064380"/>
            <a:chExt cx="1059665" cy="848632"/>
          </a:xfrm>
        </p:grpSpPr>
        <p:sp>
          <p:nvSpPr>
            <p:cNvPr id="106" name="직사각형 105"/>
            <p:cNvSpPr/>
            <p:nvPr/>
          </p:nvSpPr>
          <p:spPr>
            <a:xfrm>
              <a:off x="2485910" y="1064380"/>
              <a:ext cx="1059665" cy="848632"/>
            </a:xfrm>
            <a:prstGeom prst="rect">
              <a:avLst/>
            </a:prstGeom>
            <a:solidFill>
              <a:srgbClr val="FC561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2292" name="Picture 4" descr="http://www.icone-png.com/png/20/19688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833" y="1333865"/>
              <a:ext cx="365818" cy="365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http://rack.1.mshcdn.com/media/ZgkyMDEyLzEyLzE4L2NkL3ZpcnR1YWxrZXliLmpwZwpwCXRodW1iCTEyMDB4NjI3IwplCWpwZw/e355c59a/a86/virtual-keyboard.jp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077" y="483519"/>
            <a:ext cx="3031915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모서리가 둥근 직사각형 26"/>
          <p:cNvSpPr/>
          <p:nvPr/>
        </p:nvSpPr>
        <p:spPr>
          <a:xfrm>
            <a:off x="461080" y="483518"/>
            <a:ext cx="8208912" cy="1584176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50000">
                <a:schemeClr val="tx1">
                  <a:lumMod val="85000"/>
                  <a:lumOff val="15000"/>
                </a:schemeClr>
              </a:gs>
              <a:gs pos="69000">
                <a:srgbClr val="262626"/>
              </a:gs>
              <a:gs pos="89000">
                <a:srgbClr val="262626">
                  <a:alpha val="60000"/>
                </a:srgbClr>
              </a:gs>
              <a:gs pos="100000">
                <a:schemeClr val="tx1">
                  <a:lumMod val="85000"/>
                  <a:lumOff val="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73161" y="982641"/>
            <a:ext cx="228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US" altLang="ko-KR" sz="3200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5991838" y="3705945"/>
            <a:ext cx="1059665" cy="848632"/>
            <a:chOff x="1913961" y="2402232"/>
            <a:chExt cx="1059665" cy="848632"/>
          </a:xfrm>
        </p:grpSpPr>
        <p:sp>
          <p:nvSpPr>
            <p:cNvPr id="76" name="직사각형 75"/>
            <p:cNvSpPr/>
            <p:nvPr/>
          </p:nvSpPr>
          <p:spPr>
            <a:xfrm>
              <a:off x="1913961" y="2402232"/>
              <a:ext cx="1059665" cy="848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126676" y="2739957"/>
              <a:ext cx="846950" cy="173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Account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913961" y="2402232"/>
              <a:ext cx="1059665" cy="848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123728" y="2739957"/>
              <a:ext cx="849898" cy="173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Bee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1913961" y="2402232"/>
              <a:ext cx="198000" cy="848632"/>
            </a:xfrm>
            <a:prstGeom prst="rect">
              <a:avLst/>
            </a:prstGeom>
            <a:gradFill flip="none" rotWithShape="1">
              <a:gsLst>
                <a:gs pos="0">
                  <a:srgbClr val="FF6600">
                    <a:lumMod val="72000"/>
                    <a:lumOff val="28000"/>
                  </a:srgbClr>
                </a:gs>
                <a:gs pos="50000">
                  <a:srgbClr val="FF6600"/>
                </a:gs>
                <a:gs pos="100000">
                  <a:srgbClr val="FF660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/>
            <a:lstStyle/>
            <a:p>
              <a:pPr algn="ctr"/>
              <a:r>
                <a:rPr lang="en-US" altLang="ko-KR" sz="1100" dirty="0" smtClean="0"/>
                <a:t>11</a:t>
              </a:r>
              <a:endParaRPr lang="ko-KR" altLang="en-US" sz="1100" dirty="0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7331360" y="3705945"/>
            <a:ext cx="1059665" cy="848632"/>
            <a:chOff x="1913961" y="2402232"/>
            <a:chExt cx="1059665" cy="848632"/>
          </a:xfrm>
        </p:grpSpPr>
        <p:sp>
          <p:nvSpPr>
            <p:cNvPr id="95" name="직사각형 94"/>
            <p:cNvSpPr/>
            <p:nvPr/>
          </p:nvSpPr>
          <p:spPr>
            <a:xfrm>
              <a:off x="1913961" y="2402232"/>
              <a:ext cx="1059665" cy="848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126676" y="2739957"/>
              <a:ext cx="846950" cy="173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Account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913961" y="2402232"/>
              <a:ext cx="1059665" cy="848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123728" y="2739957"/>
              <a:ext cx="849898" cy="173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Cat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913961" y="2402232"/>
              <a:ext cx="198000" cy="848632"/>
            </a:xfrm>
            <a:prstGeom prst="rect">
              <a:avLst/>
            </a:prstGeom>
            <a:gradFill flip="none" rotWithShape="1">
              <a:gsLst>
                <a:gs pos="0">
                  <a:srgbClr val="FF6600">
                    <a:lumMod val="72000"/>
                    <a:lumOff val="28000"/>
                  </a:srgbClr>
                </a:gs>
                <a:gs pos="50000">
                  <a:srgbClr val="FF6600"/>
                </a:gs>
                <a:gs pos="100000">
                  <a:srgbClr val="FF660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/>
            <a:lstStyle/>
            <a:p>
              <a:pPr algn="ctr"/>
              <a:r>
                <a:rPr lang="en-US" altLang="ko-KR" sz="1100" dirty="0" smtClean="0"/>
                <a:t>11</a:t>
              </a:r>
              <a:endParaRPr lang="ko-KR" altLang="en-US" sz="1100" dirty="0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461080" y="125027"/>
            <a:ext cx="8208912" cy="4872476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2393373" y="400112"/>
            <a:ext cx="4357255" cy="4575748"/>
            <a:chOff x="2393373" y="598925"/>
            <a:chExt cx="4357255" cy="4575748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393373" y="598925"/>
              <a:ext cx="4357255" cy="4575748"/>
            </a:xfrm>
            <a:prstGeom prst="roundRect">
              <a:avLst>
                <a:gd name="adj" fmla="val 857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  <a:r>
                <a:rPr lang="en-US" altLang="ko-KR" sz="1100" dirty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</a:t>
              </a:r>
            </a:p>
            <a:p>
              <a:r>
                <a:rPr lang="ko-KR" alt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환경설정</a:t>
              </a:r>
              <a:endPara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2753551" y="3437554"/>
              <a:ext cx="3685309" cy="1124356"/>
              <a:chOff x="2753551" y="2708565"/>
              <a:chExt cx="3685309" cy="1124356"/>
            </a:xfrm>
          </p:grpSpPr>
          <p:sp>
            <p:nvSpPr>
              <p:cNvPr id="30" name="모서리가 둥근 직사각형 29"/>
              <p:cNvSpPr/>
              <p:nvPr/>
            </p:nvSpPr>
            <p:spPr>
              <a:xfrm>
                <a:off x="2753551" y="2708565"/>
                <a:ext cx="3685309" cy="1124356"/>
              </a:xfrm>
              <a:prstGeom prst="roundRect">
                <a:avLst>
                  <a:gd name="adj" fmla="val 7179"/>
                </a:avLst>
              </a:prstGeom>
              <a:solidFill>
                <a:srgbClr val="2D2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6" name="그룹 25"/>
              <p:cNvGrpSpPr/>
              <p:nvPr/>
            </p:nvGrpSpPr>
            <p:grpSpPr>
              <a:xfrm>
                <a:off x="2813220" y="2814795"/>
                <a:ext cx="3524244" cy="810128"/>
                <a:chOff x="2813220" y="3243337"/>
                <a:chExt cx="3524244" cy="810128"/>
              </a:xfrm>
            </p:grpSpPr>
            <p:grpSp>
              <p:nvGrpSpPr>
                <p:cNvPr id="24" name="그룹 23"/>
                <p:cNvGrpSpPr/>
                <p:nvPr/>
              </p:nvGrpSpPr>
              <p:grpSpPr>
                <a:xfrm>
                  <a:off x="2813220" y="3505047"/>
                  <a:ext cx="3524244" cy="548418"/>
                  <a:chOff x="2813220" y="3505047"/>
                  <a:chExt cx="3524244" cy="548418"/>
                </a:xfrm>
              </p:grpSpPr>
              <p:sp>
                <p:nvSpPr>
                  <p:cNvPr id="108" name="직사각형 107"/>
                  <p:cNvSpPr/>
                  <p:nvPr/>
                </p:nvSpPr>
                <p:spPr>
                  <a:xfrm>
                    <a:off x="2863302" y="3505047"/>
                    <a:ext cx="397103" cy="123111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algn="ctr"/>
                    <a:r>
                      <a:rPr lang="ko-KR" altLang="en-US" sz="80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초급</a:t>
                    </a:r>
                    <a:endParaRPr lang="en-US" altLang="ko-KR" sz="800" dirty="0" smtClean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22" name="그룹 21"/>
                  <p:cNvGrpSpPr/>
                  <p:nvPr/>
                </p:nvGrpSpPr>
                <p:grpSpPr>
                  <a:xfrm>
                    <a:off x="3059847" y="3635620"/>
                    <a:ext cx="3024307" cy="304282"/>
                    <a:chOff x="3066531" y="3685309"/>
                    <a:chExt cx="3024307" cy="304282"/>
                  </a:xfrm>
                </p:grpSpPr>
                <p:cxnSp>
                  <p:nvCxnSpPr>
                    <p:cNvPr id="109" name="직선 연결선 108"/>
                    <p:cNvCxnSpPr/>
                    <p:nvPr/>
                  </p:nvCxnSpPr>
                  <p:spPr>
                    <a:xfrm flipV="1">
                      <a:off x="3066531" y="3685309"/>
                      <a:ext cx="0" cy="304282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직선 연결선 13"/>
                    <p:cNvCxnSpPr/>
                    <p:nvPr/>
                  </p:nvCxnSpPr>
                  <p:spPr>
                    <a:xfrm>
                      <a:off x="3066531" y="3837450"/>
                      <a:ext cx="3010939" cy="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직선 연결선 109"/>
                    <p:cNvCxnSpPr/>
                    <p:nvPr/>
                  </p:nvCxnSpPr>
                  <p:spPr>
                    <a:xfrm flipV="1">
                      <a:off x="6090838" y="3685309"/>
                      <a:ext cx="0" cy="304282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직선 연결선 111"/>
                    <p:cNvCxnSpPr/>
                    <p:nvPr/>
                  </p:nvCxnSpPr>
                  <p:spPr>
                    <a:xfrm flipV="1">
                      <a:off x="4572000" y="3685309"/>
                      <a:ext cx="0" cy="304282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" name="직사각형 22"/>
                  <p:cNvSpPr/>
                  <p:nvPr/>
                </p:nvSpPr>
                <p:spPr>
                  <a:xfrm>
                    <a:off x="3026018" y="3669739"/>
                    <a:ext cx="72220" cy="242455"/>
                  </a:xfrm>
                  <a:prstGeom prst="rect">
                    <a:avLst/>
                  </a:prstGeom>
                  <a:solidFill>
                    <a:srgbClr val="FC5614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113" name="직사각형 112"/>
                  <p:cNvSpPr/>
                  <p:nvPr/>
                </p:nvSpPr>
                <p:spPr>
                  <a:xfrm>
                    <a:off x="4373448" y="3505047"/>
                    <a:ext cx="397103" cy="123111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algn="ctr"/>
                    <a:r>
                      <a:rPr lang="ko-KR" altLang="en-US" sz="80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중급</a:t>
                    </a:r>
                    <a:endParaRPr lang="en-US" altLang="ko-KR" sz="800" dirty="0" smtClean="0">
                      <a:solidFill>
                        <a:schemeClr val="bg1">
                          <a:lumMod val="6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4" name="직사각형 113"/>
                  <p:cNvSpPr/>
                  <p:nvPr/>
                </p:nvSpPr>
                <p:spPr>
                  <a:xfrm>
                    <a:off x="5872234" y="3505047"/>
                    <a:ext cx="397103" cy="123111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algn="ctr"/>
                    <a:r>
                      <a:rPr lang="ko-KR" altLang="en-US" sz="80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고급</a:t>
                    </a:r>
                    <a:endParaRPr lang="en-US" altLang="ko-KR" sz="800" dirty="0" smtClean="0">
                      <a:solidFill>
                        <a:schemeClr val="bg1">
                          <a:lumMod val="6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5" name="직사각형 114"/>
                  <p:cNvSpPr/>
                  <p:nvPr/>
                </p:nvSpPr>
                <p:spPr>
                  <a:xfrm>
                    <a:off x="5844211" y="3961132"/>
                    <a:ext cx="493253" cy="92333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algn="ctr"/>
                    <a:r>
                      <a:rPr lang="en-US" altLang="ko-KR" sz="6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3000</a:t>
                    </a:r>
                    <a:r>
                      <a:rPr lang="ko-KR" altLang="en-US" sz="6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자</a:t>
                    </a:r>
                    <a:r>
                      <a:rPr lang="en-US" altLang="ko-KR" sz="6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 </a:t>
                    </a:r>
                    <a:r>
                      <a:rPr lang="ko-KR" altLang="en-US" sz="6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이상</a:t>
                    </a:r>
                    <a:endParaRPr lang="en-US" altLang="ko-KR" sz="600" dirty="0" smtClean="0">
                      <a:solidFill>
                        <a:schemeClr val="bg1">
                          <a:lumMod val="6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6" name="직사각형 115"/>
                  <p:cNvSpPr/>
                  <p:nvPr/>
                </p:nvSpPr>
                <p:spPr>
                  <a:xfrm>
                    <a:off x="4318909" y="3961132"/>
                    <a:ext cx="493253" cy="92333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algn="ctr"/>
                    <a:r>
                      <a:rPr lang="en-US" altLang="ko-KR" sz="60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2000</a:t>
                    </a:r>
                    <a:r>
                      <a:rPr lang="ko-KR" altLang="en-US" sz="6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자</a:t>
                    </a:r>
                    <a:endParaRPr lang="en-US" altLang="ko-KR" sz="600" dirty="0" smtClean="0">
                      <a:solidFill>
                        <a:schemeClr val="bg1">
                          <a:lumMod val="6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7" name="직사각형 116"/>
                  <p:cNvSpPr/>
                  <p:nvPr/>
                </p:nvSpPr>
                <p:spPr>
                  <a:xfrm>
                    <a:off x="2813220" y="3961132"/>
                    <a:ext cx="493253" cy="92333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algn="ctr"/>
                    <a:r>
                      <a:rPr lang="en-US" altLang="ko-KR" sz="60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1000</a:t>
                    </a:r>
                    <a:r>
                      <a:rPr lang="ko-KR" altLang="en-US" sz="60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자</a:t>
                    </a:r>
                    <a:endParaRPr lang="en-US" altLang="ko-KR" sz="600" dirty="0" smtClean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18" name="직사각형 117"/>
                <p:cNvSpPr/>
                <p:nvPr/>
              </p:nvSpPr>
              <p:spPr>
                <a:xfrm>
                  <a:off x="2896479" y="3243337"/>
                  <a:ext cx="1854839" cy="123111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sz="800" dirty="0" smtClean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Example Level</a:t>
                  </a:r>
                </a:p>
              </p:txBody>
            </p:sp>
          </p:grpSp>
        </p:grpSp>
        <p:grpSp>
          <p:nvGrpSpPr>
            <p:cNvPr id="39" name="그룹 38"/>
            <p:cNvGrpSpPr/>
            <p:nvPr/>
          </p:nvGrpSpPr>
          <p:grpSpPr>
            <a:xfrm>
              <a:off x="2753551" y="1850117"/>
              <a:ext cx="3685309" cy="1514299"/>
              <a:chOff x="2753551" y="1707654"/>
              <a:chExt cx="3685309" cy="1514299"/>
            </a:xfrm>
          </p:grpSpPr>
          <p:sp>
            <p:nvSpPr>
              <p:cNvPr id="120" name="모서리가 둥근 직사각형 119"/>
              <p:cNvSpPr/>
              <p:nvPr/>
            </p:nvSpPr>
            <p:spPr>
              <a:xfrm>
                <a:off x="2753551" y="1707654"/>
                <a:ext cx="3685309" cy="1514299"/>
              </a:xfrm>
              <a:prstGeom prst="roundRect">
                <a:avLst>
                  <a:gd name="adj" fmla="val 4827"/>
                </a:avLst>
              </a:prstGeom>
              <a:solidFill>
                <a:srgbClr val="2D2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1" name="그룹 120"/>
              <p:cNvGrpSpPr/>
              <p:nvPr/>
            </p:nvGrpSpPr>
            <p:grpSpPr>
              <a:xfrm>
                <a:off x="3009710" y="1850363"/>
                <a:ext cx="1526380" cy="454771"/>
                <a:chOff x="5185778" y="2822346"/>
                <a:chExt cx="1526380" cy="454771"/>
              </a:xfrm>
            </p:grpSpPr>
            <p:sp>
              <p:nvSpPr>
                <p:cNvPr id="122" name="직사각형 121"/>
                <p:cNvSpPr/>
                <p:nvPr/>
              </p:nvSpPr>
              <p:spPr>
                <a:xfrm>
                  <a:off x="5185778" y="2822346"/>
                  <a:ext cx="1526380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800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문장과 세미콜론 사이에 공백</a:t>
                  </a:r>
                  <a:endParaRPr lang="ko-KR" altLang="en-US" sz="800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grpSp>
              <p:nvGrpSpPr>
                <p:cNvPr id="123" name="그룹 122"/>
                <p:cNvGrpSpPr/>
                <p:nvPr/>
              </p:nvGrpSpPr>
              <p:grpSpPr>
                <a:xfrm>
                  <a:off x="5241528" y="3061673"/>
                  <a:ext cx="1185702" cy="215444"/>
                  <a:chOff x="5284495" y="3061673"/>
                  <a:chExt cx="1185702" cy="215444"/>
                </a:xfrm>
              </p:grpSpPr>
              <p:grpSp>
                <p:nvGrpSpPr>
                  <p:cNvPr id="124" name="그룹 123"/>
                  <p:cNvGrpSpPr/>
                  <p:nvPr/>
                </p:nvGrpSpPr>
                <p:grpSpPr>
                  <a:xfrm>
                    <a:off x="5284495" y="3112565"/>
                    <a:ext cx="113660" cy="113660"/>
                    <a:chOff x="5796136" y="3075806"/>
                    <a:chExt cx="173182" cy="173182"/>
                  </a:xfrm>
                </p:grpSpPr>
                <p:sp>
                  <p:nvSpPr>
                    <p:cNvPr id="129" name="타원 128"/>
                    <p:cNvSpPr/>
                    <p:nvPr/>
                  </p:nvSpPr>
                  <p:spPr>
                    <a:xfrm>
                      <a:off x="5796136" y="3075806"/>
                      <a:ext cx="173182" cy="1731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0" name="타원 129"/>
                    <p:cNvSpPr/>
                    <p:nvPr/>
                  </p:nvSpPr>
                  <p:spPr>
                    <a:xfrm>
                      <a:off x="5848043" y="3127713"/>
                      <a:ext cx="69368" cy="69368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25" name="타원 124"/>
                  <p:cNvSpPr/>
                  <p:nvPr/>
                </p:nvSpPr>
                <p:spPr>
                  <a:xfrm>
                    <a:off x="5907127" y="3112565"/>
                    <a:ext cx="113660" cy="1136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6" name="직사각형 125"/>
                  <p:cNvSpPr/>
                  <p:nvPr/>
                </p:nvSpPr>
                <p:spPr>
                  <a:xfrm>
                    <a:off x="5457716" y="3061673"/>
                    <a:ext cx="389850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ko-KR" altLang="en-US" sz="80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있음</a:t>
                    </a:r>
                    <a:endParaRPr lang="ko-KR" altLang="en-US" sz="80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8" name="직사각형 127"/>
                  <p:cNvSpPr/>
                  <p:nvPr/>
                </p:nvSpPr>
                <p:spPr>
                  <a:xfrm>
                    <a:off x="6080347" y="3061673"/>
                    <a:ext cx="389850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ko-KR" altLang="en-US" sz="800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없음</a:t>
                    </a:r>
                    <a:endParaRPr lang="ko-KR" altLang="en-US" sz="80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131" name="그룹 130"/>
              <p:cNvGrpSpPr/>
              <p:nvPr/>
            </p:nvGrpSpPr>
            <p:grpSpPr>
              <a:xfrm>
                <a:off x="2997713" y="2541109"/>
                <a:ext cx="1460656" cy="454771"/>
                <a:chOff x="5173781" y="2822346"/>
                <a:chExt cx="1460656" cy="454771"/>
              </a:xfrm>
            </p:grpSpPr>
            <p:sp>
              <p:nvSpPr>
                <p:cNvPr id="132" name="직사각형 131"/>
                <p:cNvSpPr/>
                <p:nvPr/>
              </p:nvSpPr>
              <p:spPr>
                <a:xfrm>
                  <a:off x="5173781" y="2822346"/>
                  <a:ext cx="1460656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800" dirty="0" err="1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메소드인자</a:t>
                  </a:r>
                  <a:r>
                    <a:rPr lang="ko-KR" altLang="en-US" sz="800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 와 중괄호 간격</a:t>
                  </a:r>
                  <a:endParaRPr lang="ko-KR" altLang="en-US" sz="800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grpSp>
              <p:nvGrpSpPr>
                <p:cNvPr id="133" name="그룹 132"/>
                <p:cNvGrpSpPr/>
                <p:nvPr/>
              </p:nvGrpSpPr>
              <p:grpSpPr>
                <a:xfrm>
                  <a:off x="5241528" y="3061673"/>
                  <a:ext cx="1185702" cy="215444"/>
                  <a:chOff x="5284495" y="3061673"/>
                  <a:chExt cx="1185702" cy="215444"/>
                </a:xfrm>
              </p:grpSpPr>
              <p:grpSp>
                <p:nvGrpSpPr>
                  <p:cNvPr id="134" name="그룹 133"/>
                  <p:cNvGrpSpPr/>
                  <p:nvPr/>
                </p:nvGrpSpPr>
                <p:grpSpPr>
                  <a:xfrm>
                    <a:off x="5284495" y="3112565"/>
                    <a:ext cx="113660" cy="113660"/>
                    <a:chOff x="5796136" y="3075806"/>
                    <a:chExt cx="173182" cy="173182"/>
                  </a:xfrm>
                </p:grpSpPr>
                <p:sp>
                  <p:nvSpPr>
                    <p:cNvPr id="138" name="타원 137"/>
                    <p:cNvSpPr/>
                    <p:nvPr/>
                  </p:nvSpPr>
                  <p:spPr>
                    <a:xfrm>
                      <a:off x="5796136" y="3075806"/>
                      <a:ext cx="173182" cy="1731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9" name="타원 138"/>
                    <p:cNvSpPr/>
                    <p:nvPr/>
                  </p:nvSpPr>
                  <p:spPr>
                    <a:xfrm>
                      <a:off x="5848043" y="3127713"/>
                      <a:ext cx="69368" cy="69368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35" name="타원 134"/>
                  <p:cNvSpPr/>
                  <p:nvPr/>
                </p:nvSpPr>
                <p:spPr>
                  <a:xfrm>
                    <a:off x="5907127" y="3112565"/>
                    <a:ext cx="113660" cy="1136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6" name="직사각형 135"/>
                  <p:cNvSpPr/>
                  <p:nvPr/>
                </p:nvSpPr>
                <p:spPr>
                  <a:xfrm>
                    <a:off x="5457716" y="3061673"/>
                    <a:ext cx="389850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ko-KR" altLang="en-US" sz="80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있음</a:t>
                    </a:r>
                    <a:endParaRPr lang="ko-KR" altLang="en-US" sz="80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37" name="직사각형 136"/>
                  <p:cNvSpPr/>
                  <p:nvPr/>
                </p:nvSpPr>
                <p:spPr>
                  <a:xfrm>
                    <a:off x="6080347" y="3061673"/>
                    <a:ext cx="389850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ko-KR" altLang="en-US" sz="800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없음</a:t>
                    </a:r>
                    <a:endParaRPr lang="ko-KR" altLang="en-US" sz="80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37" name="그룹 36"/>
              <p:cNvGrpSpPr/>
              <p:nvPr/>
            </p:nvGrpSpPr>
            <p:grpSpPr>
              <a:xfrm>
                <a:off x="4837073" y="2541109"/>
                <a:ext cx="1185702" cy="454771"/>
                <a:chOff x="4837073" y="2541109"/>
                <a:chExt cx="1185702" cy="454771"/>
              </a:xfrm>
            </p:grpSpPr>
            <p:sp>
              <p:nvSpPr>
                <p:cNvPr id="141" name="직사각형 140"/>
                <p:cNvSpPr/>
                <p:nvPr/>
              </p:nvSpPr>
              <p:spPr>
                <a:xfrm>
                  <a:off x="5011380" y="2541109"/>
                  <a:ext cx="837089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800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들여쓰기 적용</a:t>
                  </a:r>
                  <a:endParaRPr lang="ko-KR" altLang="en-US" sz="800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grpSp>
              <p:nvGrpSpPr>
                <p:cNvPr id="142" name="그룹 141"/>
                <p:cNvGrpSpPr/>
                <p:nvPr/>
              </p:nvGrpSpPr>
              <p:grpSpPr>
                <a:xfrm>
                  <a:off x="4837073" y="2780436"/>
                  <a:ext cx="1185702" cy="215444"/>
                  <a:chOff x="5284495" y="3061673"/>
                  <a:chExt cx="1185702" cy="215444"/>
                </a:xfrm>
              </p:grpSpPr>
              <p:grpSp>
                <p:nvGrpSpPr>
                  <p:cNvPr id="143" name="그룹 142"/>
                  <p:cNvGrpSpPr/>
                  <p:nvPr/>
                </p:nvGrpSpPr>
                <p:grpSpPr>
                  <a:xfrm>
                    <a:off x="5284495" y="3112565"/>
                    <a:ext cx="113660" cy="113660"/>
                    <a:chOff x="5796136" y="3075806"/>
                    <a:chExt cx="173182" cy="173182"/>
                  </a:xfrm>
                </p:grpSpPr>
                <p:sp>
                  <p:nvSpPr>
                    <p:cNvPr id="147" name="타원 146"/>
                    <p:cNvSpPr/>
                    <p:nvPr/>
                  </p:nvSpPr>
                  <p:spPr>
                    <a:xfrm>
                      <a:off x="5796136" y="3075806"/>
                      <a:ext cx="173182" cy="1731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8" name="타원 147"/>
                    <p:cNvSpPr/>
                    <p:nvPr/>
                  </p:nvSpPr>
                  <p:spPr>
                    <a:xfrm>
                      <a:off x="5848043" y="3127713"/>
                      <a:ext cx="69368" cy="69368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44" name="타원 143"/>
                  <p:cNvSpPr/>
                  <p:nvPr/>
                </p:nvSpPr>
                <p:spPr>
                  <a:xfrm>
                    <a:off x="5907127" y="3112565"/>
                    <a:ext cx="113660" cy="1136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직사각형 144"/>
                  <p:cNvSpPr/>
                  <p:nvPr/>
                </p:nvSpPr>
                <p:spPr>
                  <a:xfrm>
                    <a:off x="5457716" y="3061673"/>
                    <a:ext cx="389850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ko-KR" altLang="en-US" sz="80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있음</a:t>
                    </a:r>
                    <a:endParaRPr lang="ko-KR" altLang="en-US" sz="80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46" name="직사각형 145"/>
                  <p:cNvSpPr/>
                  <p:nvPr/>
                </p:nvSpPr>
                <p:spPr>
                  <a:xfrm>
                    <a:off x="6080347" y="3061673"/>
                    <a:ext cx="389850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ko-KR" altLang="en-US" sz="800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없음</a:t>
                    </a:r>
                    <a:endParaRPr lang="ko-KR" altLang="en-US" sz="80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36" name="그룹 35"/>
              <p:cNvGrpSpPr/>
              <p:nvPr/>
            </p:nvGrpSpPr>
            <p:grpSpPr>
              <a:xfrm>
                <a:off x="4803200" y="1850363"/>
                <a:ext cx="1218603" cy="454771"/>
                <a:chOff x="4803200" y="1621794"/>
                <a:chExt cx="1218603" cy="454771"/>
              </a:xfrm>
            </p:grpSpPr>
            <p:sp>
              <p:nvSpPr>
                <p:cNvPr id="150" name="직사각형 149"/>
                <p:cNvSpPr/>
                <p:nvPr/>
              </p:nvSpPr>
              <p:spPr>
                <a:xfrm>
                  <a:off x="4803200" y="1621794"/>
                  <a:ext cx="1218603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800" dirty="0" err="1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메소드</a:t>
                  </a:r>
                  <a:r>
                    <a:rPr lang="ko-KR" altLang="en-US" sz="800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 사이의 줄 간격</a:t>
                  </a:r>
                  <a:endParaRPr lang="ko-KR" altLang="en-US" sz="800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grpSp>
              <p:nvGrpSpPr>
                <p:cNvPr id="35" name="그룹 34"/>
                <p:cNvGrpSpPr/>
                <p:nvPr/>
              </p:nvGrpSpPr>
              <p:grpSpPr>
                <a:xfrm>
                  <a:off x="4894189" y="1861121"/>
                  <a:ext cx="1036624" cy="215444"/>
                  <a:chOff x="4870947" y="1861121"/>
                  <a:chExt cx="1036624" cy="215444"/>
                </a:xfrm>
              </p:grpSpPr>
              <p:grpSp>
                <p:nvGrpSpPr>
                  <p:cNvPr id="152" name="그룹 151"/>
                  <p:cNvGrpSpPr/>
                  <p:nvPr/>
                </p:nvGrpSpPr>
                <p:grpSpPr>
                  <a:xfrm>
                    <a:off x="4870947" y="1912013"/>
                    <a:ext cx="113660" cy="113660"/>
                    <a:chOff x="5796136" y="3075806"/>
                    <a:chExt cx="173182" cy="173182"/>
                  </a:xfrm>
                </p:grpSpPr>
                <p:sp>
                  <p:nvSpPr>
                    <p:cNvPr id="156" name="타원 155"/>
                    <p:cNvSpPr/>
                    <p:nvPr/>
                  </p:nvSpPr>
                  <p:spPr>
                    <a:xfrm>
                      <a:off x="5796136" y="3075806"/>
                      <a:ext cx="173182" cy="1731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7" name="타원 156"/>
                    <p:cNvSpPr/>
                    <p:nvPr/>
                  </p:nvSpPr>
                  <p:spPr>
                    <a:xfrm>
                      <a:off x="5848043" y="3127713"/>
                      <a:ext cx="69368" cy="69368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53" name="타원 152"/>
                  <p:cNvSpPr/>
                  <p:nvPr/>
                </p:nvSpPr>
                <p:spPr>
                  <a:xfrm>
                    <a:off x="5214711" y="1912013"/>
                    <a:ext cx="113660" cy="1136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4" name="직사각형 153"/>
                  <p:cNvSpPr/>
                  <p:nvPr/>
                </p:nvSpPr>
                <p:spPr>
                  <a:xfrm>
                    <a:off x="4979273" y="1861121"/>
                    <a:ext cx="240772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800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ko-KR" altLang="en-US" sz="80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58" name="직사각형 157"/>
                  <p:cNvSpPr/>
                  <p:nvPr/>
                </p:nvSpPr>
                <p:spPr>
                  <a:xfrm>
                    <a:off x="5323037" y="1861121"/>
                    <a:ext cx="240772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800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2</a:t>
                    </a:r>
                    <a:endParaRPr lang="ko-KR" altLang="en-US" sz="80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59" name="타원 158"/>
                  <p:cNvSpPr/>
                  <p:nvPr/>
                </p:nvSpPr>
                <p:spPr>
                  <a:xfrm>
                    <a:off x="5558475" y="1912013"/>
                    <a:ext cx="113660" cy="1136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0" name="직사각형 159"/>
                  <p:cNvSpPr/>
                  <p:nvPr/>
                </p:nvSpPr>
                <p:spPr>
                  <a:xfrm>
                    <a:off x="5666799" y="1861121"/>
                    <a:ext cx="240772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800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3</a:t>
                    </a:r>
                    <a:endParaRPr lang="ko-KR" altLang="en-US" sz="80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0" name="그룹 39"/>
            <p:cNvGrpSpPr/>
            <p:nvPr/>
          </p:nvGrpSpPr>
          <p:grpSpPr>
            <a:xfrm>
              <a:off x="2755247" y="1299305"/>
              <a:ext cx="3685309" cy="478727"/>
              <a:chOff x="2755247" y="1299305"/>
              <a:chExt cx="3685309" cy="478727"/>
            </a:xfrm>
          </p:grpSpPr>
          <p:sp>
            <p:nvSpPr>
              <p:cNvPr id="172" name="모서리가 둥근 직사각형 171"/>
              <p:cNvSpPr/>
              <p:nvPr/>
            </p:nvSpPr>
            <p:spPr>
              <a:xfrm>
                <a:off x="2755247" y="1299305"/>
                <a:ext cx="3685309" cy="478727"/>
              </a:xfrm>
              <a:prstGeom prst="roundRect">
                <a:avLst>
                  <a:gd name="adj" fmla="val 4827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/>
              <p:cNvGrpSpPr/>
              <p:nvPr/>
            </p:nvGrpSpPr>
            <p:grpSpPr>
              <a:xfrm>
                <a:off x="2800307" y="1323261"/>
                <a:ext cx="1795898" cy="454771"/>
                <a:chOff x="2769638" y="1203598"/>
                <a:chExt cx="1795898" cy="454771"/>
              </a:xfrm>
            </p:grpSpPr>
            <p:sp>
              <p:nvSpPr>
                <p:cNvPr id="162" name="직사각형 161"/>
                <p:cNvSpPr/>
                <p:nvPr/>
              </p:nvSpPr>
              <p:spPr>
                <a:xfrm>
                  <a:off x="2769638" y="1203598"/>
                  <a:ext cx="1284326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사용자 정의 코딩스타일</a:t>
                  </a:r>
                  <a:endPara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grpSp>
              <p:nvGrpSpPr>
                <p:cNvPr id="164" name="그룹 163"/>
                <p:cNvGrpSpPr/>
                <p:nvPr/>
              </p:nvGrpSpPr>
              <p:grpSpPr>
                <a:xfrm>
                  <a:off x="2885170" y="1493817"/>
                  <a:ext cx="113660" cy="113660"/>
                  <a:chOff x="5796136" y="3075806"/>
                  <a:chExt cx="173182" cy="173182"/>
                </a:xfrm>
              </p:grpSpPr>
              <p:sp>
                <p:nvSpPr>
                  <p:cNvPr id="170" name="타원 169"/>
                  <p:cNvSpPr/>
                  <p:nvPr/>
                </p:nvSpPr>
                <p:spPr>
                  <a:xfrm>
                    <a:off x="5796136" y="3075806"/>
                    <a:ext cx="173182" cy="1731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1" name="타원 170"/>
                  <p:cNvSpPr/>
                  <p:nvPr/>
                </p:nvSpPr>
                <p:spPr>
                  <a:xfrm>
                    <a:off x="5848043" y="3127713"/>
                    <a:ext cx="69368" cy="69368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67" name="타원 166"/>
                <p:cNvSpPr/>
                <p:nvPr/>
              </p:nvSpPr>
              <p:spPr>
                <a:xfrm>
                  <a:off x="4118856" y="1493817"/>
                  <a:ext cx="113660" cy="113660"/>
                </a:xfrm>
                <a:prstGeom prst="ellipse">
                  <a:avLst/>
                </a:prstGeom>
                <a:solidFill>
                  <a:schemeClr val="bg1"/>
                </a:solidFill>
                <a:ln w="127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8" name="직사각형 167"/>
                <p:cNvSpPr/>
                <p:nvPr/>
              </p:nvSpPr>
              <p:spPr>
                <a:xfrm>
                  <a:off x="3058391" y="1442925"/>
                  <a:ext cx="492443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8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미적</a:t>
                  </a:r>
                  <a:r>
                    <a:rPr lang="ko-KR" altLang="en-US" sz="8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용</a:t>
                  </a:r>
                  <a:endPara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69" name="직사각형 168"/>
                <p:cNvSpPr/>
                <p:nvPr/>
              </p:nvSpPr>
              <p:spPr>
                <a:xfrm>
                  <a:off x="4175686" y="1442925"/>
                  <a:ext cx="389850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적용</a:t>
                  </a:r>
                  <a:endPara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41" name="직사각형 40"/>
            <p:cNvSpPr/>
            <p:nvPr/>
          </p:nvSpPr>
          <p:spPr>
            <a:xfrm>
              <a:off x="3032759" y="4803998"/>
              <a:ext cx="2751513" cy="17186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C:\Users\Patrick\Desktop\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중간프로젝트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\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화면설계</a:t>
              </a: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5872234" y="4803998"/>
              <a:ext cx="625548" cy="14900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경로설정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2733040" y="4732260"/>
              <a:ext cx="252000" cy="252000"/>
              <a:chOff x="2733040" y="4790440"/>
              <a:chExt cx="252000" cy="252000"/>
            </a:xfrm>
          </p:grpSpPr>
          <p:sp>
            <p:nvSpPr>
              <p:cNvPr id="43" name="모서리가 둥근 직사각형 42"/>
              <p:cNvSpPr/>
              <p:nvPr/>
            </p:nvSpPr>
            <p:spPr>
              <a:xfrm>
                <a:off x="2733040" y="4790440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194" name="Picture 2" descr="http://www.myiconfinder.com/uploads/iconsets/a8b2cd367864cc15d5a376893517ec81-arrow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5238" y="4822638"/>
                <a:ext cx="187604" cy="1876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55" name="Picture 4" descr="http://broadbasedsolutions.co.za/images/backButton.gif"/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106" y="549785"/>
            <a:ext cx="290462" cy="26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60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5173781" y="2822346"/>
            <a:ext cx="1321196" cy="454771"/>
            <a:chOff x="5173781" y="2822346"/>
            <a:chExt cx="1321196" cy="454771"/>
          </a:xfrm>
        </p:grpSpPr>
        <p:sp>
          <p:nvSpPr>
            <p:cNvPr id="9" name="직사각형 8"/>
            <p:cNvSpPr/>
            <p:nvPr/>
          </p:nvSpPr>
          <p:spPr>
            <a:xfrm>
              <a:off x="5173781" y="2822346"/>
              <a:ext cx="13211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세미콜론 뒤에 공백문자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241528" y="3061673"/>
              <a:ext cx="1185702" cy="215444"/>
              <a:chOff x="5284495" y="3061673"/>
              <a:chExt cx="1185702" cy="215444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5284495" y="3112565"/>
                <a:ext cx="113660" cy="113660"/>
                <a:chOff x="5796136" y="3075806"/>
                <a:chExt cx="173182" cy="173182"/>
              </a:xfrm>
            </p:grpSpPr>
            <p:sp>
              <p:nvSpPr>
                <p:cNvPr id="6" name="타원 5"/>
                <p:cNvSpPr/>
                <p:nvPr/>
              </p:nvSpPr>
              <p:spPr>
                <a:xfrm>
                  <a:off x="5796136" y="3075806"/>
                  <a:ext cx="173182" cy="1731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타원 6"/>
                <p:cNvSpPr/>
                <p:nvPr/>
              </p:nvSpPr>
              <p:spPr>
                <a:xfrm>
                  <a:off x="5848043" y="3127713"/>
                  <a:ext cx="69368" cy="6936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" name="타원 7"/>
              <p:cNvSpPr/>
              <p:nvPr/>
            </p:nvSpPr>
            <p:spPr>
              <a:xfrm>
                <a:off x="5907127" y="3112565"/>
                <a:ext cx="113660" cy="1136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5457716" y="3061673"/>
                <a:ext cx="38985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800" smtClean="0">
                    <a:solidFill>
                      <a:schemeClr val="bg1">
                        <a:lumMod val="85000"/>
                      </a:schemeClr>
                    </a:solidFill>
                  </a:rPr>
                  <a:t>있음</a:t>
                </a:r>
                <a:endParaRPr lang="ko-KR" altLang="en-US" sz="8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6080347" y="3061673"/>
                <a:ext cx="38985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없음</a:t>
                </a:r>
                <a:endParaRPr lang="ko-KR" altLang="en-US" sz="8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95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305</Words>
  <Application>Microsoft Office PowerPoint</Application>
  <PresentationFormat>화면 슬라이드 쇼(16:9)</PresentationFormat>
  <Paragraphs>212</Paragraphs>
  <Slides>9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Patrick</dc:creator>
  <cp:lastModifiedBy>Patrick</cp:lastModifiedBy>
  <cp:revision>72</cp:revision>
  <cp:lastPrinted>2015-05-05T11:19:27Z</cp:lastPrinted>
  <dcterms:created xsi:type="dcterms:W3CDTF">2015-05-01T00:45:01Z</dcterms:created>
  <dcterms:modified xsi:type="dcterms:W3CDTF">2015-05-06T10:58:29Z</dcterms:modified>
</cp:coreProperties>
</file>