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6" r:id="rId3"/>
    <p:sldId id="324" r:id="rId4"/>
    <p:sldId id="265" r:id="rId5"/>
    <p:sldId id="325" r:id="rId6"/>
    <p:sldId id="326" r:id="rId7"/>
    <p:sldId id="327" r:id="rId8"/>
    <p:sldId id="328" r:id="rId9"/>
    <p:sldId id="332" r:id="rId10"/>
  </p:sldIdLst>
  <p:sldSz cx="9906000" cy="6858000" type="A4"/>
  <p:notesSz cx="6864350" cy="9996488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>
        <p:scale>
          <a:sx n="125" d="100"/>
          <a:sy n="125" d="100"/>
        </p:scale>
        <p:origin x="67" y="4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13F3994E-885B-4D05-B8A3-B55E1A0A6816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8DA4BC2-13BD-4AE6-ADAD-9E06E54B6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21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E88BB6B-84F0-46E9-92F5-EDE96253D162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F45E0BE3-C544-40DD-8DE7-C46800A31D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74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19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19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 틀리면 </a:t>
            </a:r>
            <a:r>
              <a:rPr lang="ko-KR" altLang="en-US" smtClean="0"/>
              <a:t>노답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0BE3-C544-40DD-8DE7-C46800A31D9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19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168275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328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4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2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</p:spPr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</p:spPr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87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31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53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5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7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B5CD-E631-4AA3-9FF5-12487E3E1A4E}" type="datetimeFigureOut">
              <a:rPr lang="ko-KR" altLang="en-US" smtClean="0"/>
              <a:t>2015-05-08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467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6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4528" y="1869733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520" y="1561708"/>
            <a:ext cx="132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4" y="140039"/>
            <a:ext cx="1382228" cy="6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86775"/>
              </p:ext>
            </p:extLst>
          </p:nvPr>
        </p:nvGraphicFramePr>
        <p:xfrm>
          <a:off x="6681192" y="1412776"/>
          <a:ext cx="3096344" cy="452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통계기록창으로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코딩 연습 통계정보를 볼 수 있는 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임의의 예제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연습하기창으로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파일들과 기존 파일들 중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임의의 파일로 파일단위코딩연습하기를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할 수 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 단위 코딩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연습창으로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틀린 단어들이나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단어를 연습할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환경설정 창으로 이동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원하는 환경을 설정할 수 있는 환경설정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창으로 이동한다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파일 불러오기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원하는 파일을 추가할 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파일들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원하는 파일을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더블클릭하거나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선택후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실행을 하면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파일단위코딩연습하기를 할 수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파일갯수가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6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 이상일 경우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스크롤바를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이용하여 화면을 밑으로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내릴수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CodeUp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로고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프로그램에 대한 간략한 설명 창이 뜬다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94112" y="31924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2640" y="31924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26848" y="31924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9052" y="31924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79056" y="31924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1648" y="400506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9432" y="186768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메인창</a:t>
            </a:r>
            <a:endParaRPr lang="ko-KR" altLang="en-US" sz="12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512" y="4293096"/>
            <a:ext cx="5040560" cy="571917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74227"/>
              </p:ext>
            </p:extLst>
          </p:nvPr>
        </p:nvGraphicFramePr>
        <p:xfrm>
          <a:off x="6681192" y="1412776"/>
          <a:ext cx="3096344" cy="405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파일단위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코딩연습하기 창으로 이동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선택된 파일로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파일단위 코딩연습을 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파일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인쇄하기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파일을 인쇄한다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파일명 수정하기</a:t>
                      </a:r>
                      <a:endParaRPr lang="en-US" altLang="ko-KR" sz="1200" b="0" spc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선택된 파일의 파일명을 수정한다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en-US" altLang="ko-KR" sz="1000" b="0" spc="-15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파일 삭제하기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선택된 파일을 목록에서 삭제한다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메인창</a:t>
            </a:r>
            <a:r>
              <a:rPr lang="en-US" altLang="ko-KR" sz="1200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사용자 파일선택</a:t>
            </a:r>
            <a:r>
              <a:rPr lang="en-US" altLang="ko-KR" sz="1200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  <a:endParaRPr lang="ko-KR" altLang="en-US" sz="12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8704" y="1604720"/>
            <a:ext cx="2847176" cy="425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2636092" y="138612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0161" y="138612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84230" y="138612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08300" y="138612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641218" y="2029808"/>
            <a:ext cx="123062" cy="256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08860"/>
              </p:ext>
            </p:extLst>
          </p:nvPr>
        </p:nvGraphicFramePr>
        <p:xfrm>
          <a:off x="6681192" y="1412776"/>
          <a:ext cx="3096344" cy="455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단위 예제내용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선택한 예제의 내용을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제공하는 창 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입력 시간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사용자입력창에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입력을 시작한 순간부터 입력을 완료한 시점까지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걸린 시간을 표시한다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사용자입력창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파일단위 예제내용을 보고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내용을 입력하는 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뒤로가기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진행중이던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파일단위 코딩연습을 종료하고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메인창으로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인쇄하기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진행중인 파일단위 코딩연습의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예제파일을 인쇄한다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파일단위 코딩연습하기 창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56052" y="167303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0512" y="2621904"/>
            <a:ext cx="2232248" cy="223757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96816" y="2621904"/>
            <a:ext cx="2232248" cy="2237576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09688" y="536637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8389" y="173081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56152" y="160843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032" y="170080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7" idx="2"/>
          </p:cNvCxnSpPr>
          <p:nvPr/>
        </p:nvCxnSpPr>
        <p:spPr>
          <a:xfrm>
            <a:off x="4300168" y="1896465"/>
            <a:ext cx="416612" cy="244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2"/>
          </p:cNvCxnSpPr>
          <p:nvPr/>
        </p:nvCxnSpPr>
        <p:spPr>
          <a:xfrm flipH="1">
            <a:off x="5067300" y="1988840"/>
            <a:ext cx="317748" cy="15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2"/>
          </p:cNvCxnSpPr>
          <p:nvPr/>
        </p:nvCxnSpPr>
        <p:spPr>
          <a:xfrm>
            <a:off x="3000068" y="1961064"/>
            <a:ext cx="0" cy="424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23" idx="0"/>
          </p:cNvCxnSpPr>
          <p:nvPr/>
        </p:nvCxnSpPr>
        <p:spPr>
          <a:xfrm flipH="1">
            <a:off x="1676636" y="2018842"/>
            <a:ext cx="15769" cy="6030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6" idx="0"/>
            <a:endCxn id="24" idx="2"/>
          </p:cNvCxnSpPr>
          <p:nvPr/>
        </p:nvCxnSpPr>
        <p:spPr>
          <a:xfrm flipH="1" flipV="1">
            <a:off x="4412940" y="4859480"/>
            <a:ext cx="40764" cy="506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10401"/>
              </p:ext>
            </p:extLst>
          </p:nvPr>
        </p:nvGraphicFramePr>
        <p:xfrm>
          <a:off x="6681192" y="1412776"/>
          <a:ext cx="309634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 정보목록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연습을 원하는 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단어예제정보목록을 선택할 수 있다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Mistyped 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틀린 단어로 구성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기본적으로 제공되는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API package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들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java.lang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java.io, </a:t>
                      </a:r>
                      <a:r>
                        <a:rPr lang="en-US" altLang="ko-KR" sz="11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java.util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단어예제내용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선택한 단어예제정보목록의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단어예제정보중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임의의 단어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 입력내용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단어를 입력하는 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뒤로가기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진행중이던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단어단위 코딩연습을 종료하고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메인메뉴로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인쇄하기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연습중인 단어예제정보목록의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모든 단어를 출력해준다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 완료한 단어의 개수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사용자가 단어단위 코딩연습에서 입력한 단어의 개수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999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개까지 가능하며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개째 단어를 입력할 경우 단어단위코딩연습이 종료된다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입력한 단어의 정확도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사용자가 입력한 단어의 정확도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(%)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정확히 입력한 단어 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총 입력한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단어수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/100)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단어단위 </a:t>
            </a:r>
            <a:r>
              <a:rPr lang="ko-KR" altLang="en-US" sz="1200" dirty="0" smtClean="0"/>
              <a:t>코딩연습하기 창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56052" y="167303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504" y="2621280"/>
            <a:ext cx="1126936" cy="7112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36520" y="3139440"/>
            <a:ext cx="2034540" cy="3124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09688" y="536637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560" y="170441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56152" y="160843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032" y="170080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7" idx="2"/>
          </p:cNvCxnSpPr>
          <p:nvPr/>
        </p:nvCxnSpPr>
        <p:spPr>
          <a:xfrm>
            <a:off x="4300168" y="1896465"/>
            <a:ext cx="416612" cy="244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2"/>
          </p:cNvCxnSpPr>
          <p:nvPr/>
        </p:nvCxnSpPr>
        <p:spPr>
          <a:xfrm flipH="1">
            <a:off x="5067300" y="1988840"/>
            <a:ext cx="317748" cy="15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2"/>
            <a:endCxn id="24" idx="0"/>
          </p:cNvCxnSpPr>
          <p:nvPr/>
        </p:nvCxnSpPr>
        <p:spPr>
          <a:xfrm>
            <a:off x="3000068" y="1961064"/>
            <a:ext cx="653722" cy="1178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3" idx="0"/>
          </p:cNvCxnSpPr>
          <p:nvPr/>
        </p:nvCxnSpPr>
        <p:spPr>
          <a:xfrm flipH="1">
            <a:off x="1051972" y="1896465"/>
            <a:ext cx="84604" cy="724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6" idx="0"/>
          </p:cNvCxnSpPr>
          <p:nvPr/>
        </p:nvCxnSpPr>
        <p:spPr>
          <a:xfrm flipH="1" flipV="1">
            <a:off x="4053747" y="4409119"/>
            <a:ext cx="399957" cy="957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529064" y="2621280"/>
            <a:ext cx="317748" cy="15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72160" y="248562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5529064" y="3187710"/>
            <a:ext cx="317748" cy="15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72160" y="305205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48956"/>
              </p:ext>
            </p:extLst>
          </p:nvPr>
        </p:nvGraphicFramePr>
        <p:xfrm>
          <a:off x="6681192" y="1412776"/>
          <a:ext cx="3096344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2736304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누적평균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</a:t>
                      </a:r>
                    </a:p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사용자의 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기록 평균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파일단위예제코딩연습결과보기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파일예제 코딩연습하기의 누적된 통계자료를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통계상세정보창에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보여준다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 코딩연습결과보기 버튼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 코딩연습하기의 누적된 통계자료를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통계상세정보창에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보여준다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통계 그래프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사용자의 파일예제코딩연습하기의 누적된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기록을 바탕으로 통계그래프를 제공한다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x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축은 여태까지 사용자가 파일예제연습하기를 총 실행한 횟수이며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개의 막대까지 가능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축은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이며 최대값은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최대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이상일 경우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최대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WPM+30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을 최대값으로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뒤로가기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통계창에서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나가서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메인메뉴로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돌아간다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통계자료 인쇄하기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통계창을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인쇄한다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누적입력단어수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사용자가 입력한 단어의 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최대값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누적글자수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사용자가 입력한 문자의 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최대값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억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통계상세정보창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선택한 상세통계정보를 보여준다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통계창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파일단위예제코딩연습결과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856052" y="167303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56233" y="55905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9552" y="57519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56152" y="160843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032" y="170080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7" idx="2"/>
          </p:cNvCxnSpPr>
          <p:nvPr/>
        </p:nvCxnSpPr>
        <p:spPr>
          <a:xfrm>
            <a:off x="4300168" y="1896465"/>
            <a:ext cx="416612" cy="244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2"/>
          </p:cNvCxnSpPr>
          <p:nvPr/>
        </p:nvCxnSpPr>
        <p:spPr>
          <a:xfrm flipH="1">
            <a:off x="5067300" y="1988840"/>
            <a:ext cx="317748" cy="15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2"/>
          </p:cNvCxnSpPr>
          <p:nvPr/>
        </p:nvCxnSpPr>
        <p:spPr>
          <a:xfrm>
            <a:off x="3000068" y="1961064"/>
            <a:ext cx="944820" cy="1755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88504" y="4077072"/>
            <a:ext cx="374516" cy="1656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100292" y="4655813"/>
            <a:ext cx="399957" cy="957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2" idx="0"/>
          </p:cNvCxnSpPr>
          <p:nvPr/>
        </p:nvCxnSpPr>
        <p:spPr>
          <a:xfrm flipH="1" flipV="1">
            <a:off x="5601072" y="4584164"/>
            <a:ext cx="245740" cy="879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02796" y="54639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endCxn id="35" idx="0"/>
          </p:cNvCxnSpPr>
          <p:nvPr/>
        </p:nvCxnSpPr>
        <p:spPr>
          <a:xfrm flipH="1">
            <a:off x="4940032" y="4905164"/>
            <a:ext cx="14858" cy="563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796016" y="546905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1134882" y="4584164"/>
            <a:ext cx="73702" cy="1167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64568" y="57519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7192" y="2320732"/>
            <a:ext cx="5176750" cy="19723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211332" y="4284048"/>
            <a:ext cx="261146" cy="1329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23888" y="558924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72817"/>
              </p:ext>
            </p:extLst>
          </p:nvPr>
        </p:nvGraphicFramePr>
        <p:xfrm>
          <a:off x="6681192" y="1412776"/>
          <a:ext cx="3096344" cy="450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파일단위예제코딩연습결과보기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파일예제 코딩연습하기의 누적된 통계자료를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통계상세정보창에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보여준다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오타율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Top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정보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코딩연습중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단어중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오타율이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가장 높은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개의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오타율과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이름을 제공한다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최소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번이상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코딩연습 한 경우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 코딩연습결과보기 버튼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단어예제 코딩연습하기의 누적된 통계자료를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통계상세정보창에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뒤로가기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진행중이던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단어단위 코딩연습을 종료하고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메인메뉴로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인쇄하기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연습중인 단어예제정보목록의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모든 단어를 출력해준다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누적글자수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사용자가 입력한 문자의 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최대값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억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누적입력단어수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현재까지 사용자가 입력한 단어의 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최대값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통계상세정보창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선택한 상세통계정보를 보여준다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통계창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단어단위 코딩연습결과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888212" y="2996952"/>
            <a:ext cx="4424828" cy="64807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6634" y="561043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040" y="565426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56152" y="160843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032" y="170080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7" idx="2"/>
          </p:cNvCxnSpPr>
          <p:nvPr/>
        </p:nvCxnSpPr>
        <p:spPr>
          <a:xfrm>
            <a:off x="4300168" y="1896465"/>
            <a:ext cx="416612" cy="244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2"/>
          </p:cNvCxnSpPr>
          <p:nvPr/>
        </p:nvCxnSpPr>
        <p:spPr>
          <a:xfrm flipH="1">
            <a:off x="5067300" y="1988840"/>
            <a:ext cx="317748" cy="15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2"/>
          </p:cNvCxnSpPr>
          <p:nvPr/>
        </p:nvCxnSpPr>
        <p:spPr>
          <a:xfrm>
            <a:off x="3022204" y="2132856"/>
            <a:ext cx="100558" cy="1035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0"/>
          </p:cNvCxnSpPr>
          <p:nvPr/>
        </p:nvCxnSpPr>
        <p:spPr>
          <a:xfrm flipV="1">
            <a:off x="646056" y="4887749"/>
            <a:ext cx="301568" cy="7665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000673" y="4920109"/>
            <a:ext cx="199977" cy="734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5385048" y="4509120"/>
            <a:ext cx="531128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72160" y="514316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5234940" y="4884420"/>
            <a:ext cx="78100" cy="726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024" y="5431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78188" y="184482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5780" y="2320732"/>
            <a:ext cx="5246380" cy="19723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211332" y="4284048"/>
            <a:ext cx="261146" cy="1329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323888" y="558924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60265"/>
              </p:ext>
            </p:extLst>
          </p:nvPr>
        </p:nvGraphicFramePr>
        <p:xfrm>
          <a:off x="6681192" y="1412776"/>
          <a:ext cx="3096344" cy="413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최고기록시간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파일예제 코딩연습하기의 최단시간기록을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보여준다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사용자기록시간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파일예제 코딩연습하기를 하는데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걸린 시간을 제공한다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뒤로가기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진행중이던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단어단위 코딩연습을 종료하고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메인메뉴로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인쇄하기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연습중인 단어예제정보목록의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모든 단어를 출력해준다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 파일예제 코딩연습하기의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WPM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(WPM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: 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 단위로 입력한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문자수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5)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총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단어수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파일예제 코딩연습하기의 총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단어수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총 글자수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파일예제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코딩연습하기의 총 글자수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입력한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입력창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파일예제 코딩연습하기에서 사용자가 입력한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입력결과를 보여준다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파일단위 코딩연습하기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결과</a:t>
            </a:r>
            <a:r>
              <a:rPr lang="ko-KR" altLang="en-US" sz="1200" dirty="0" err="1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767836" y="533371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2904" y="532240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56152" y="160843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032" y="170080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7" idx="2"/>
          </p:cNvCxnSpPr>
          <p:nvPr/>
        </p:nvCxnSpPr>
        <p:spPr>
          <a:xfrm>
            <a:off x="4300168" y="1896465"/>
            <a:ext cx="416612" cy="244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2"/>
          </p:cNvCxnSpPr>
          <p:nvPr/>
        </p:nvCxnSpPr>
        <p:spPr>
          <a:xfrm flipH="1">
            <a:off x="5067300" y="1988840"/>
            <a:ext cx="317748" cy="15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947624" y="4887750"/>
            <a:ext cx="0" cy="543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855891" y="4920110"/>
            <a:ext cx="1" cy="546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22762" y="2320732"/>
            <a:ext cx="2649398" cy="269244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9" idx="2"/>
          </p:cNvCxnSpPr>
          <p:nvPr/>
        </p:nvCxnSpPr>
        <p:spPr>
          <a:xfrm flipH="1">
            <a:off x="4300168" y="5013176"/>
            <a:ext cx="147293" cy="6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159469" y="553657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576736" y="4887750"/>
            <a:ext cx="0" cy="543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32720" y="533371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1136576" y="1896465"/>
            <a:ext cx="156420" cy="1398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26050" y="173081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 flipV="1">
            <a:off x="2091071" y="1988840"/>
            <a:ext cx="156420" cy="1398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945415" y="178631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7008"/>
              </p:ext>
            </p:extLst>
          </p:nvPr>
        </p:nvGraphicFramePr>
        <p:xfrm>
          <a:off x="6681192" y="1412776"/>
          <a:ext cx="309634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코딩스타일 적용 여부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파일예제정보내용의 스타일을 원본파일대로 할지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사용자정의 코딩스타일을 적용할지 설정한다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코딩스타일 설정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정의 코딩스타일의 세부 설정을 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내용으로는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문장의 마지막과 세미콜론 사이에 공백 여부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메소드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사이의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줄간격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메소드인자와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중괄호 간격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유무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들여쓰기 적용 여부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예제정보레벨 설정하기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</a:t>
                      </a:r>
                      <a:r>
                        <a:rPr lang="ko-KR" altLang="en-US" sz="1000" b="0" spc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코딩연습할</a:t>
                      </a:r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예제정보레벨을</a:t>
                      </a:r>
                      <a:endParaRPr lang="en-US" altLang="ko-KR" sz="1000" b="0" spc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설정한다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초급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(1000</a:t>
                      </a:r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중급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(2000</a:t>
                      </a:r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고급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(3000</a:t>
                      </a:r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1000" b="0" spc="-15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폴더 동기화 하기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설정된 폴더의 자바파일들을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동기화 시킨다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경로설정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사용자예제정보로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사용할 자바파일들이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있는 폴더를 설정한다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설정된 폴더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설정된 폴더경로를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뒤로가기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환경설정을 적용하고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메인메뉴로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환경설정창</a:t>
            </a:r>
            <a:endParaRPr lang="ko-KR" altLang="en-US" sz="12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1466" y="154809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0632" y="555852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7056" y="529772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68749" y="3093981"/>
            <a:ext cx="2374651" cy="8988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68749" y="2755479"/>
            <a:ext cx="2374651" cy="28490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68749" y="4050879"/>
            <a:ext cx="2374651" cy="6506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3" idx="0"/>
          </p:cNvCxnSpPr>
          <p:nvPr/>
        </p:nvCxnSpPr>
        <p:spPr>
          <a:xfrm flipH="1" flipV="1">
            <a:off x="2490498" y="1771489"/>
            <a:ext cx="665577" cy="983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0"/>
          </p:cNvCxnSpPr>
          <p:nvPr/>
        </p:nvCxnSpPr>
        <p:spPr>
          <a:xfrm flipV="1">
            <a:off x="1784648" y="4975861"/>
            <a:ext cx="249893" cy="582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4343400" y="3789040"/>
            <a:ext cx="1617712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817096" y="443711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endCxn id="24" idx="3"/>
          </p:cNvCxnSpPr>
          <p:nvPr/>
        </p:nvCxnSpPr>
        <p:spPr>
          <a:xfrm flipH="1" flipV="1">
            <a:off x="4343400" y="4376210"/>
            <a:ext cx="1257672" cy="1069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59249" y="4866219"/>
            <a:ext cx="1734571" cy="10964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 flipV="1">
            <a:off x="4213860" y="4887073"/>
            <a:ext cx="1257672" cy="1069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309220" y="581207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36" idx="2"/>
          </p:cNvCxnSpPr>
          <p:nvPr/>
        </p:nvCxnSpPr>
        <p:spPr>
          <a:xfrm flipH="1" flipV="1">
            <a:off x="3026535" y="4975860"/>
            <a:ext cx="774337" cy="726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656856" y="562795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4262129" y="1692112"/>
            <a:ext cx="580567" cy="839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670092" y="162747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869</Words>
  <Application>Microsoft Office PowerPoint</Application>
  <PresentationFormat>A4 용지(210x297mm)</PresentationFormat>
  <Paragraphs>313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Patrick</dc:creator>
  <cp:lastModifiedBy>Patrick</cp:lastModifiedBy>
  <cp:revision>65</cp:revision>
  <cp:lastPrinted>2015-05-06T11:03:07Z</cp:lastPrinted>
  <dcterms:created xsi:type="dcterms:W3CDTF">2015-05-01T11:43:58Z</dcterms:created>
  <dcterms:modified xsi:type="dcterms:W3CDTF">2015-05-08T05:45:30Z</dcterms:modified>
</cp:coreProperties>
</file>