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5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0" autoAdjust="0"/>
    <p:restoredTop sz="96831" autoAdjust="0"/>
  </p:normalViewPr>
  <p:slideViewPr>
    <p:cSldViewPr>
      <p:cViewPr varScale="1">
        <p:scale>
          <a:sx n="84" d="100"/>
          <a:sy n="84" d="100"/>
        </p:scale>
        <p:origin x="-153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24540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App_UC021_#1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 App_UC002_#1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 화면으로 이동하여 우체통을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하면 콕콕 화면이 제공된다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클릭하면 가족이야기를 볼 수 있는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7134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97299" y="13565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healYeon\Desktop\그림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705" y="1742139"/>
            <a:ext cx="2398305" cy="15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healYeon\Desktop\그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1" y="908720"/>
            <a:ext cx="2967468" cy="5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10961"/>
              </p:ext>
            </p:extLst>
          </p:nvPr>
        </p:nvGraphicFramePr>
        <p:xfrm>
          <a:off x="191387" y="273280"/>
          <a:ext cx="8772726" cy="6540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243387"/>
                <a:gridCol w="457702"/>
                <a:gridCol w="2160242"/>
              </a:tblGrid>
              <a:tr h="203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App_UC021_#2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App_UC021_#1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30668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작성한 사람에게만 보이는 삭제 버튼이다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 삭제로 변경된다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터치 시 삭제 확인 다이얼로그 창을 제공한다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3050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예 터치 시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서버로 전달하여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삭제한다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81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아니오 터치 시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댓글</a:t>
                      </a:r>
                      <a:r>
                        <a:rPr lang="ko-KR" altLang="en-US" sz="1200" kern="100" dirty="0" smtClean="0">
                          <a:effectLst/>
                        </a:rPr>
                        <a:t> 삭제를 취소한다</a:t>
                      </a:r>
                      <a:r>
                        <a:rPr lang="en-US" altLang="ko-KR" sz="1200" kern="100" dirty="0" smtClean="0">
                          <a:effectLst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</a:rPr>
                        <a:t>가족 이야기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9614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확인 터치 시 가족 이야기 보다 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843808" y="492755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95936" y="29249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0505" y="292494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5123" name="Picture 3" descr="C:\Users\ChealYeon\Desktop\그림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19" y="4312839"/>
            <a:ext cx="2459373" cy="14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127557" y="537321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 flipV="1">
            <a:off x="3107050" y="2721696"/>
            <a:ext cx="744870" cy="2326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</p:cNvCxnSpPr>
          <p:nvPr/>
        </p:nvCxnSpPr>
        <p:spPr>
          <a:xfrm flipV="1">
            <a:off x="3107050" y="4780939"/>
            <a:ext cx="711291" cy="267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81250"/>
              </p:ext>
            </p:extLst>
          </p:nvPr>
        </p:nvGraphicFramePr>
        <p:xfrm>
          <a:off x="191387" y="273280"/>
          <a:ext cx="8772726" cy="6540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243387"/>
                <a:gridCol w="457702"/>
                <a:gridCol w="2160242"/>
              </a:tblGrid>
              <a:tr h="203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App_UC021_#2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App_UC021_#1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0001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댓글이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삭제 되는 것을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3" descr="C:\Users\ChealYeon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80728"/>
            <a:ext cx="2967468" cy="5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123728" y="504958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54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175</Words>
  <Application>Microsoft Office PowerPoint</Application>
  <PresentationFormat>화면 슬라이드 쇼(4:3)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132</cp:revision>
  <dcterms:created xsi:type="dcterms:W3CDTF">2015-07-17T06:39:48Z</dcterms:created>
  <dcterms:modified xsi:type="dcterms:W3CDTF">2015-07-23T13:10:44Z</dcterms:modified>
</cp:coreProperties>
</file>