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  <p:sldId id="332" r:id="rId4"/>
    <p:sldId id="325" r:id="rId5"/>
    <p:sldId id="32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0" autoAdjust="0"/>
    <p:restoredTop sz="96831" autoAdjust="0"/>
  </p:normalViewPr>
  <p:slideViewPr>
    <p:cSldViewPr>
      <p:cViewPr varScale="1">
        <p:scale>
          <a:sx n="84" d="100"/>
          <a:sy n="84" d="100"/>
        </p:scale>
        <p:origin x="-15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07934"/>
              </p:ext>
            </p:extLst>
          </p:nvPr>
        </p:nvGraphicFramePr>
        <p:xfrm>
          <a:off x="25400" y="44625"/>
          <a:ext cx="9118600" cy="6417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Web_UC021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Web_UC021_#1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4296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28772"/>
              </p:ext>
            </p:extLst>
          </p:nvPr>
        </p:nvGraphicFramePr>
        <p:xfrm>
          <a:off x="25400" y="44624"/>
          <a:ext cx="9118600" cy="6788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956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생기는 영역이다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일기장에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있을 경우 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가져와서 출력한다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75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단 사람의 프로필 사진이다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홈 보기로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17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단 사람의 이름 또는 별명이다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작성자가 쓴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내용을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21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사람에게만 보이는 삭제 버튼이다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 삭제로 변경된다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유효성 검사한다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서버로 전송한다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삭제한다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9075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시간이다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년월일과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 까지 나온다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ChealYeon\Desktop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" y="1498636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970090" y="43614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130" y="43614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4599" y="44718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25008" y="44718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736" y="4361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96797" y="43614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57988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12"/>
                <a:gridCol w="2301034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댓글</a:t>
                      </a:r>
                      <a:r>
                        <a:rPr lang="ko-KR" altLang="en-US" sz="1500" baseline="0" dirty="0" smtClean="0"/>
                        <a:t> 삭제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삭제 확인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댓글의</a:t>
                      </a:r>
                      <a:r>
                        <a:rPr lang="ko-KR" altLang="en-US" sz="1200" kern="100" dirty="0" smtClean="0">
                          <a:effectLst/>
                        </a:rPr>
                        <a:t> 정보를 서버로 전달한다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해당 이야기가 삭제된다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삭제 취소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</a:rPr>
                        <a:t>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 아이콘이 확인 글자로 변경된다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200" kern="100" dirty="0" smtClean="0">
                          <a:effectLst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44352" y="44722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4" t="45777" r="15754" b="33044"/>
          <a:stretch/>
        </p:blipFill>
        <p:spPr>
          <a:xfrm>
            <a:off x="3660442" y="2540975"/>
            <a:ext cx="2340696" cy="8484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99992" y="44722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27984" y="3356992"/>
            <a:ext cx="72008" cy="875047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003839" y="31327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ealYeon\Desktop\그림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0" y="1258862"/>
            <a:ext cx="6261740" cy="45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1064"/>
              </p:ext>
            </p:extLst>
          </p:nvPr>
        </p:nvGraphicFramePr>
        <p:xfrm>
          <a:off x="25400" y="44624"/>
          <a:ext cx="9118600" cy="5976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304"/>
                <a:gridCol w="2373042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가족일기장에 </a:t>
                      </a:r>
                      <a:r>
                        <a:rPr lang="ko-KR" altLang="en-US" sz="1500" dirty="0" err="1" smtClean="0"/>
                        <a:t>댓글추가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dirty="0" smtClean="0"/>
                        <a:t>Web_UC021</a:t>
                      </a:r>
                      <a:r>
                        <a:rPr lang="en-US" altLang="ko-KR" sz="1600" kern="100" dirty="0" smtClean="0">
                          <a:effectLst/>
                        </a:rPr>
                        <a:t>_#2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0610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삭제 된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것을 확인 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31640" y="439986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500</Words>
  <Application>Microsoft Office PowerPoint</Application>
  <PresentationFormat>화면 슬라이드 쇼(4:3)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132</cp:revision>
  <dcterms:created xsi:type="dcterms:W3CDTF">2015-07-17T06:39:48Z</dcterms:created>
  <dcterms:modified xsi:type="dcterms:W3CDTF">2015-07-23T13:10:56Z</dcterms:modified>
</cp:coreProperties>
</file>