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30" r:id="rId3"/>
    <p:sldId id="33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0" autoAdjust="0"/>
    <p:restoredTop sz="96831" autoAdjust="0"/>
  </p:normalViewPr>
  <p:slideViewPr>
    <p:cSldViewPr>
      <p:cViewPr varScale="1">
        <p:scale>
          <a:sx n="84" d="100"/>
          <a:sy n="84" d="100"/>
        </p:scale>
        <p:origin x="-153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74495"/>
              </p:ext>
            </p:extLst>
          </p:nvPr>
        </p:nvGraphicFramePr>
        <p:xfrm>
          <a:off x="166003" y="116632"/>
          <a:ext cx="8726479" cy="6481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홈 보기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</a:rPr>
                        <a:t>  App_UC002_#1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로그인 버튼 클릭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장재영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28135">
                <a:tc rowSpan="5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버튼을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서버로부터 가족프로필 정보를 읽어온다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가족 프로필을 클릭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하면 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개인 프로필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사랑의 우체통 버튼을</a:t>
                      </a: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클릭하면 우체통 화면으로 이동하여 우체통을 확인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하면 콕콕 화면이 제공된다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813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클릭하면 가족이야기를 볼 수 있는 화면으로 이동한다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93394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0912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8431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949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34680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09864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85048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66023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9552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4736" y="7159510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JavaPro\Desktop\UI자료\Descriptio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7134"/>
            <a:ext cx="2925853" cy="59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97299" y="13565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84512"/>
              </p:ext>
            </p:extLst>
          </p:nvPr>
        </p:nvGraphicFramePr>
        <p:xfrm>
          <a:off x="191387" y="273280"/>
          <a:ext cx="8772726" cy="6324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2034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94664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err="1" smtClean="0"/>
                        <a:t>댓글</a:t>
                      </a:r>
                      <a:r>
                        <a:rPr lang="ko-KR" altLang="en-US" sz="1200" baseline="0" dirty="0" smtClean="0"/>
                        <a:t> 터치 시 유효성 검사한다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게시물 정보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작성된 </a:t>
                      </a:r>
                      <a:r>
                        <a:rPr lang="ko-KR" altLang="en-US" sz="1200" baseline="0" dirty="0" err="1" smtClean="0"/>
                        <a:t>댓글</a:t>
                      </a:r>
                      <a:r>
                        <a:rPr lang="ko-KR" altLang="en-US" sz="1200" baseline="0" dirty="0" smtClean="0"/>
                        <a:t> 정보를 서버로 전송하여 추가한다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8946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아무것도 입력 안 했을 때 제공 되는 다이얼로그이다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46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</a:rPr>
                        <a:t>댓글을</a:t>
                      </a:r>
                      <a:r>
                        <a:rPr lang="ko-KR" altLang="en-US" sz="1200" kern="100" dirty="0" smtClean="0">
                          <a:effectLst/>
                        </a:rPr>
                        <a:t> </a:t>
                      </a:r>
                      <a:r>
                        <a:rPr lang="en-US" altLang="ko-KR" sz="1200" kern="100" dirty="0" smtClean="0">
                          <a:effectLst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</a:rPr>
                        <a:t>자</a:t>
                      </a:r>
                      <a:r>
                        <a:rPr lang="ko-KR" altLang="en-US" sz="1200" kern="100" baseline="0" dirty="0" smtClean="0">
                          <a:effectLst/>
                        </a:rPr>
                        <a:t>를 초과 했을 때 </a:t>
                      </a:r>
                      <a:endParaRPr lang="en-US" altLang="ko-KR" sz="1200" kern="100" baseline="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</a:rPr>
                        <a:t>제공되는 다이얼로그이다</a:t>
                      </a:r>
                      <a:r>
                        <a:rPr lang="en-US" altLang="ko-KR" sz="1200" kern="100" baseline="0" dirty="0" smtClean="0">
                          <a:effectLst/>
                        </a:rPr>
                        <a:t>.</a:t>
                      </a:r>
                      <a:endParaRPr lang="en-US" altLang="ko-KR" sz="1200" kern="100" dirty="0" smtClean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7" name="Picture 3" descr="C:\Users\ChealYeon\Desktop\그림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88" y="994291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721035" y="5289333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028" name="Picture 4" descr="C:\Users\ChealYeon\Desktop\그림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16832"/>
            <a:ext cx="22002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healYeon\Desktop\그림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11" y="4005063"/>
            <a:ext cx="245586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>
            <a:endCxn id="1028" idx="1"/>
          </p:cNvCxnSpPr>
          <p:nvPr/>
        </p:nvCxnSpPr>
        <p:spPr>
          <a:xfrm flipV="1">
            <a:off x="2981696" y="2721695"/>
            <a:ext cx="870224" cy="2567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1" idx="3"/>
          </p:cNvCxnSpPr>
          <p:nvPr/>
        </p:nvCxnSpPr>
        <p:spPr>
          <a:xfrm flipV="1">
            <a:off x="2984277" y="4780938"/>
            <a:ext cx="834064" cy="628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39952" y="306896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2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39952" y="5168740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 smtClean="0">
                <a:ea typeface="맑은 고딕"/>
                <a:cs typeface="Times New Roman"/>
              </a:rPr>
              <a:t>3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5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198920"/>
              </p:ext>
            </p:extLst>
          </p:nvPr>
        </p:nvGraphicFramePr>
        <p:xfrm>
          <a:off x="223325" y="0"/>
          <a:ext cx="8772726" cy="681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821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App_UC020_#2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가족 이야기</a:t>
                      </a:r>
                      <a:endParaRPr lang="ko-KR" altLang="en-US" sz="1500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 </a:t>
                      </a:r>
                      <a:r>
                        <a:rPr lang="en-US" altLang="ko-KR" sz="1500" kern="100" dirty="0" smtClean="0">
                          <a:effectLst/>
                        </a:rPr>
                        <a:t>App_UC020_#1</a:t>
                      </a:r>
                      <a:r>
                        <a:rPr lang="ko-KR" altLang="en-US" sz="1500" kern="1200" baseline="0" dirty="0" smtClean="0">
                          <a:effectLst/>
                        </a:rPr>
                        <a:t>에서 가족이야기 터치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7238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댓글이</a:t>
                      </a:r>
                      <a:r>
                        <a:rPr lang="ko-KR" altLang="en-US" sz="1200" dirty="0" smtClean="0"/>
                        <a:t> 추가 되는 것을 확인 할 수 있다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074" name="Picture 2" descr="C:\Users\ChealYeon\Desktop\그림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778267"/>
            <a:ext cx="2967468" cy="54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148518" y="4771988"/>
            <a:ext cx="263242" cy="2411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altLang="ko-KR" sz="1100" b="1" kern="100" dirty="0">
                <a:ea typeface="맑은 고딕"/>
                <a:cs typeface="Times New Roman"/>
              </a:rPr>
              <a:t>1</a:t>
            </a:r>
            <a:endParaRPr lang="ko-KR" sz="10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0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156</Words>
  <Application>Microsoft Office PowerPoint</Application>
  <PresentationFormat>화면 슬라이드 쇼(4:3)</PresentationFormat>
  <Paragraphs>55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Kyeongwon</cp:lastModifiedBy>
  <cp:revision>131</cp:revision>
  <dcterms:created xsi:type="dcterms:W3CDTF">2015-07-17T06:39:48Z</dcterms:created>
  <dcterms:modified xsi:type="dcterms:W3CDTF">2015-07-23T13:12:41Z</dcterms:modified>
</cp:coreProperties>
</file>