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2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0" autoAdjust="0"/>
    <p:restoredTop sz="96831" autoAdjust="0"/>
  </p:normalViewPr>
  <p:slideViewPr>
    <p:cSldViewPr>
      <p:cViewPr varScale="1">
        <p:scale>
          <a:sx n="84" d="100"/>
          <a:sy n="84" d="100"/>
        </p:scale>
        <p:origin x="-153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61448"/>
              </p:ext>
            </p:extLst>
          </p:nvPr>
        </p:nvGraphicFramePr>
        <p:xfrm>
          <a:off x="25400" y="44625"/>
          <a:ext cx="9118600" cy="6417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Web_UC020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Web_UC020_#1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en-US" altLang="ko-KR" sz="1050" kern="100" dirty="0" smtClean="0">
                          <a:effectLst/>
                        </a:rPr>
                        <a:t>Web_</a:t>
                      </a:r>
                      <a:r>
                        <a:rPr lang="ko-KR" altLang="en-US" sz="1050" kern="100" dirty="0" err="1" smtClean="0">
                          <a:effectLst/>
                        </a:rPr>
                        <a:t>이웃홈보기</a:t>
                      </a:r>
                      <a:r>
                        <a:rPr lang="en-US" altLang="ko-KR" sz="1050" kern="100" dirty="0" smtClean="0">
                          <a:effectLst/>
                        </a:rPr>
                        <a:t>_#1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버튼을 누르면 개인일기장 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5199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_#1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에서 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12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개인일기삭제 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개인일기수정화면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개인일기작성화면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5512"/>
              </p:ext>
            </p:extLst>
          </p:nvPr>
        </p:nvGraphicFramePr>
        <p:xfrm>
          <a:off x="25400" y="44624"/>
          <a:ext cx="9118600" cy="6887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Web_UC020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작성화면으로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수정하기로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수정화면으로 이동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가족일기장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</a:rPr>
                        <a:t>수정화면으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</a:rPr>
                        <a:t>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삭제화면으로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유효성 검사 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alYeon\Desktop\그림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0" y="1412776"/>
            <a:ext cx="6261740" cy="4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57204"/>
              </p:ext>
            </p:extLst>
          </p:nvPr>
        </p:nvGraphicFramePr>
        <p:xfrm>
          <a:off x="25400" y="44624"/>
          <a:ext cx="9118600" cy="6786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Web_UC020</a:t>
                      </a:r>
                      <a:r>
                        <a:rPr lang="en-US" altLang="ko-KR" sz="1500" kern="100" dirty="0" smtClean="0">
                          <a:effectLst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가족일기장에 </a:t>
                      </a:r>
                      <a:r>
                        <a:rPr lang="ko-KR" altLang="en-US" sz="1500" dirty="0" err="1" smtClean="0"/>
                        <a:t>댓글삭제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Web_UC020</a:t>
                      </a:r>
                      <a:r>
                        <a:rPr lang="en-US" altLang="ko-KR" sz="15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8911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전송 버튼</a:t>
                      </a:r>
                      <a:endParaRPr lang="en-US" altLang="ko-KR" sz="115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 유효성 검사 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입력한 </a:t>
                      </a:r>
                      <a:r>
                        <a:rPr lang="ko-KR" altLang="en-US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사용자 정보를 서버로 전송하여 </a:t>
                      </a:r>
                      <a:r>
                        <a:rPr lang="ko-KR" altLang="en-US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489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</a:rPr>
                        <a:t> </a:t>
                      </a:r>
                      <a:r>
                        <a:rPr lang="en-US" altLang="ko-KR" sz="1150" kern="100" dirty="0" smtClean="0">
                          <a:effectLst/>
                        </a:rPr>
                        <a:t>50</a:t>
                      </a:r>
                      <a:r>
                        <a:rPr lang="ko-KR" altLang="en-US" sz="1150" kern="100" dirty="0" smtClean="0">
                          <a:effectLst/>
                        </a:rPr>
                        <a:t>자</a:t>
                      </a:r>
                      <a:r>
                        <a:rPr lang="ko-KR" altLang="en-US" sz="1150" kern="100" baseline="0" dirty="0" smtClean="0">
                          <a:effectLst/>
                        </a:rPr>
                        <a:t>를 초과 했을 때 </a:t>
                      </a:r>
                      <a:endParaRPr lang="en-US" altLang="ko-KR" sz="115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</a:rPr>
                        <a:t>제공되는 창이다</a:t>
                      </a:r>
                      <a:r>
                        <a:rPr lang="en-US" altLang="ko-KR" sz="1150" kern="100" baseline="0" dirty="0" smtClean="0">
                          <a:effectLst/>
                        </a:rPr>
                        <a:t>.</a:t>
                      </a:r>
                      <a:endParaRPr lang="en-US" altLang="ko-KR" sz="115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89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아무것도 입력 안 했을 때 제공 되는 창이다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527162" y="422108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8144" y="51571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92330"/>
              </p:ext>
            </p:extLst>
          </p:nvPr>
        </p:nvGraphicFramePr>
        <p:xfrm>
          <a:off x="25400" y="44624"/>
          <a:ext cx="9118600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304"/>
                <a:gridCol w="2373042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Web_UC020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가족일기장에 </a:t>
                      </a:r>
                      <a:r>
                        <a:rPr lang="ko-KR" altLang="en-US" sz="1500" dirty="0" err="1" smtClean="0"/>
                        <a:t>댓글추가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Web_UC020_#1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err="1" smtClean="0"/>
                        <a:t>댓글</a:t>
                      </a:r>
                      <a:r>
                        <a:rPr lang="ko-KR" altLang="en-US" sz="1500" dirty="0" smtClean="0"/>
                        <a:t> 전송을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714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생기는 영역이다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가져와서 출력한다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1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</a:rPr>
                        <a:t> 단 사람의 프로필 사진이다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홈 보기로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1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단 사람의 이름 또는 별명이다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12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작성자가 쓴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내용을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70090" y="45091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0130" y="4509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45091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6797" y="45091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577</Words>
  <Application>Microsoft Office PowerPoint</Application>
  <PresentationFormat>화면 슬라이드 쇼(4:3)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131</cp:revision>
  <dcterms:created xsi:type="dcterms:W3CDTF">2015-07-17T06:39:48Z</dcterms:created>
  <dcterms:modified xsi:type="dcterms:W3CDTF">2015-07-23T13:12:03Z</dcterms:modified>
</cp:coreProperties>
</file>