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590" autoAdjust="0"/>
  </p:normalViewPr>
  <p:slideViewPr>
    <p:cSldViewPr>
      <p:cViewPr varScale="1">
        <p:scale>
          <a:sx n="69" d="100"/>
          <a:sy n="69" d="100"/>
        </p:scale>
        <p:origin x="-25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45B4C-81B5-4FF1-9A09-9622B733D6F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53AA3-ABF1-441A-9CE2-BCC4AFEB4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8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53AA3-ABF1-441A-9CE2-BCC4AFEB41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0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8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1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4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2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1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4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4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6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88FF6-FE53-4D1D-A7C2-8A74A297136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0864-1F17-4590-B0A5-FD6EAC0E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4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8499"/>
              </p:ext>
            </p:extLst>
          </p:nvPr>
        </p:nvGraphicFramePr>
        <p:xfrm>
          <a:off x="1" y="44624"/>
          <a:ext cx="9108503" cy="6485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337"/>
                <a:gridCol w="1969337"/>
                <a:gridCol w="2286063"/>
                <a:gridCol w="466409"/>
                <a:gridCol w="2417357"/>
              </a:tblGrid>
              <a:tr h="63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App_UC001_#1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회원가입하기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996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App_UC002_#</a:t>
                      </a:r>
                      <a:r>
                        <a:rPr lang="en-US" altLang="ko-KR" sz="1800" kern="100" dirty="0" smtClean="0">
                          <a:effectLst/>
                        </a:rPr>
                        <a:t>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회원가입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03911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아이디를 입력한다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이상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이하로 입력 가능하다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영어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숫자만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입력가능하다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34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비밀번호를 입력한다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이상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16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이하로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입력가능하다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영어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숫자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특수문자 모두 가능하다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5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비밀번호를 확인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39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이름을 입력한다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이상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이하로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입력가능하다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영어만 입력할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65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이메일</a:t>
                      </a:r>
                      <a:r>
                        <a:rPr lang="ko-KR" altLang="en-US" sz="1200" kern="100" dirty="0" smtClean="0">
                          <a:effectLst/>
                        </a:rPr>
                        <a:t> 주소를 입력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총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이내여야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이메일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주소는 중복되지 않는다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65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휴대폰 번호를 입력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총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12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 이내여야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숫자만 입력해야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휴대폰 번호는 중복되지 않는다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10628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8147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5665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3184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28810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70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JavaPro\Desktop\UI자료\Description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4" y="908720"/>
            <a:ext cx="2828004" cy="570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336094" y="2204864"/>
            <a:ext cx="2532050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아이디는 영어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숫자만 가능합니다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36094" y="2636912"/>
            <a:ext cx="2532050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이름은 한글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영어만 가능합니다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36094" y="3082237"/>
            <a:ext cx="2532050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주소를 확인해주세요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36094" y="3573016"/>
            <a:ext cx="2532050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휴대폰 번호를 확인해주세요</a:t>
            </a:r>
            <a:endParaRPr lang="ko-KR" altLang="en-US" sz="11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36094" y="4077072"/>
            <a:ext cx="2532050" cy="648072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 정보를 모두 입력해주세요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휴대폰 번호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주소는 둘 중에 하나만 작성하면 됩니다</a:t>
            </a:r>
            <a:r>
              <a:rPr lang="en-US" altLang="ko-KR" sz="1100" dirty="0" smtClean="0"/>
              <a:t>.)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964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29357"/>
              </p:ext>
            </p:extLst>
          </p:nvPr>
        </p:nvGraphicFramePr>
        <p:xfrm>
          <a:off x="1" y="44624"/>
          <a:ext cx="9108503" cy="6813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337"/>
                <a:gridCol w="1969337"/>
                <a:gridCol w="2286063"/>
                <a:gridCol w="466409"/>
                <a:gridCol w="2417357"/>
              </a:tblGrid>
              <a:tr h="627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App_UC001_#1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회원가입하기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086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App_UC002_#</a:t>
                      </a:r>
                      <a:r>
                        <a:rPr lang="en-US" altLang="ko-KR" sz="1800" kern="100" dirty="0" smtClean="0">
                          <a:effectLst/>
                        </a:rPr>
                        <a:t>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회원가입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81929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버튼을 클릭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회원가입 정보가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전송된다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 내부에 초대자 식별코드가 입력되어 있으면 초대자의 홈 가족구성원으로 회원가입이 되고 초대자 식별코드가 입력되어 있지 않으면 홈에 속하지 않은 상태로 가입된다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327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버튼을 클릭하면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회원가입이 취소되고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로그인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JavaPro\Desktop\UI자료\Description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27" y="908720"/>
            <a:ext cx="2828004" cy="570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3779912" y="1440052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아이디는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글자 이상 </a:t>
            </a:r>
            <a:r>
              <a:rPr lang="en-US" altLang="ko-KR" sz="1100" dirty="0" smtClean="0"/>
              <a:t>20</a:t>
            </a:r>
            <a:r>
              <a:rPr lang="ko-KR" altLang="en-US" sz="1100" dirty="0" smtClean="0"/>
              <a:t>글자 이내로 입력해야 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79912" y="2016116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비밀번호는 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글자 이상 </a:t>
            </a:r>
            <a:r>
              <a:rPr lang="en-US" altLang="ko-KR" sz="1100" dirty="0" smtClean="0"/>
              <a:t>16</a:t>
            </a:r>
            <a:r>
              <a:rPr lang="ko-KR" altLang="en-US" sz="1100" dirty="0" smtClean="0"/>
              <a:t>글자 이내로 입력해야 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79912" y="2520172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글자 이상 </a:t>
            </a:r>
            <a:r>
              <a:rPr lang="en-US" altLang="ko-KR" sz="1100" dirty="0" smtClean="0"/>
              <a:t>20</a:t>
            </a:r>
            <a:r>
              <a:rPr lang="ko-KR" altLang="en-US" sz="1100" dirty="0" smtClean="0"/>
              <a:t>글자 이내로 입력해야 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79912" y="3167620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이메일은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</a:t>
            </a:r>
            <a:r>
              <a:rPr lang="ko-KR" altLang="en-US" sz="1100" dirty="0" smtClean="0"/>
              <a:t>글자 이내로 입력해야 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79912" y="3744308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휴대폰번호는 총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글자 이내여야 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79912" y="4320372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아이디가 중복됩니다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2" y="4824428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이메일이</a:t>
            </a:r>
            <a:r>
              <a:rPr lang="ko-KR" altLang="en-US" sz="1100" dirty="0" smtClean="0"/>
              <a:t> 중복됩니다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79912" y="5328484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휴대폰번호가 중복됩니다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727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265</Words>
  <Application>Microsoft Office PowerPoint</Application>
  <PresentationFormat>화면 슬라이드 쇼(4:3)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5</cp:revision>
  <dcterms:created xsi:type="dcterms:W3CDTF">2015-07-18T11:43:11Z</dcterms:created>
  <dcterms:modified xsi:type="dcterms:W3CDTF">2015-07-20T09:04:40Z</dcterms:modified>
</cp:coreProperties>
</file>