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5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1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7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4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3F69-699B-41F9-8002-830DFACC76E8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7B3B-55D3-45FB-A321-18230A8E1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5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1" y="1556792"/>
            <a:ext cx="6314459" cy="423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22206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Web_UC001_#1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시작화면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063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시작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로그인이나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회원가입을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할 수 있다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058754" y="292494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4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" y="1556792"/>
            <a:ext cx="6321501" cy="424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91996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Web_UC001_#2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시작화면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Web_UC001_#1</a:t>
                      </a:r>
                      <a:r>
                        <a:rPr lang="ko-KR" altLang="en-US" sz="15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5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시작버튼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531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 로그인 화면으로 이동하여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할 수 있다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53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회원가입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회원가입 화면으로 이동하여 회원가입을 </a:t>
                      </a:r>
                      <a:r>
                        <a:rPr lang="ko-KR" altLang="en-US" sz="1200" kern="100" dirty="0" smtClean="0">
                          <a:effectLst/>
                        </a:rPr>
                        <a:t>할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574776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1143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6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98143"/>
              </p:ext>
            </p:extLst>
          </p:nvPr>
        </p:nvGraphicFramePr>
        <p:xfrm>
          <a:off x="25400" y="44625"/>
          <a:ext cx="9118600" cy="666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323821"/>
                <a:gridCol w="2411760"/>
              </a:tblGrid>
              <a:tr h="317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Web_UC001_#3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회원가입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75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Web_UC001_#2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smtClean="0"/>
                        <a:t>회원가입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007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회원가입 할 아이디를 입력한다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아이디는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 이상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20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 이하로 입력 가능하다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영어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숫자 모두 입력 가능하다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비밀번호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회원가입 할 비밀번호를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비밀번호는 </a:t>
                      </a:r>
                      <a:r>
                        <a:rPr lang="en-US" altLang="ko-KR" sz="1200" kern="100" dirty="0" smtClean="0">
                          <a:effectLst/>
                        </a:rPr>
                        <a:t>6</a:t>
                      </a:r>
                      <a:r>
                        <a:rPr lang="ko-KR" altLang="en-US" sz="1200" kern="100" dirty="0" smtClean="0">
                          <a:effectLst/>
                        </a:rPr>
                        <a:t>글자 이상 </a:t>
                      </a:r>
                      <a:r>
                        <a:rPr lang="en-US" altLang="ko-KR" sz="1200" kern="100" dirty="0" smtClean="0">
                          <a:effectLst/>
                        </a:rPr>
                        <a:t>16</a:t>
                      </a:r>
                      <a:r>
                        <a:rPr lang="ko-KR" altLang="en-US" sz="1200" kern="100" dirty="0" smtClean="0">
                          <a:effectLst/>
                        </a:rPr>
                        <a:t>글자 이하로 입력 가능하다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영어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</a:rPr>
                        <a:t>숫자 특수문자 두 입력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가능하다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0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할 이름을 입력한다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이상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이하로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입려가능하다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영어만 입력 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2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휴대폰번호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할 휴대폰번호를 입력한다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글자씩 총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12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문자입력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가능하다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휴대폰 번호는 중복되지 않아야 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496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이메일주소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할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이메일주소를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입력한다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총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이내로 주소를 작성한다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이메일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주소는 중복되지 않아야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62988"/>
            <a:ext cx="6325256" cy="424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3586" y="335947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3586" y="368475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3586" y="40100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3586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3586" y="30341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3606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4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70063"/>
              </p:ext>
            </p:extLst>
          </p:nvPr>
        </p:nvGraphicFramePr>
        <p:xfrm>
          <a:off x="25400" y="44625"/>
          <a:ext cx="9118600" cy="681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451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Web_UC001_#3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회원가입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174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Web_UC001_#2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smtClean="0"/>
                        <a:t>회원가입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19301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정보를 모두 입력 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 버튼을 누르면 서버로 회원가입 정보를 전송하여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검사를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회원가입이 완료되면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 내부적으로 초대자 식별코드를 확인한다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초대자 식별코드가 입력되어 있지 않으면 아무 홈에 가입되어 있지 않은 상태로 아이디가 생성되고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초대자 식별코드가 입력되어 있으면 초대한 사람의 홈에 가족 구성원으로 가입된 상태로 아이디가 생성된다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9058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62988"/>
            <a:ext cx="6325256" cy="424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3586" y="335947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3586" y="368475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3586" y="40100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3586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3586" y="30341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5706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9266" y="46211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9" y="5923723"/>
            <a:ext cx="2113752" cy="8129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923723"/>
            <a:ext cx="2104602" cy="8129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2185641" cy="8428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923723"/>
            <a:ext cx="2148792" cy="8129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1" y="1049506"/>
            <a:ext cx="2145897" cy="8493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70" y="1050539"/>
            <a:ext cx="2040441" cy="845074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H="1">
            <a:off x="755576" y="5013175"/>
            <a:ext cx="648072" cy="9105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63688" y="5013175"/>
            <a:ext cx="648072" cy="9105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848551" y="4895966"/>
            <a:ext cx="2723449" cy="10277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00324" y="1898842"/>
            <a:ext cx="131316" cy="26718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776388" y="1898842"/>
            <a:ext cx="782918" cy="2633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848552" y="1898842"/>
            <a:ext cx="2939472" cy="2633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0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69992"/>
              </p:ext>
            </p:extLst>
          </p:nvPr>
        </p:nvGraphicFramePr>
        <p:xfrm>
          <a:off x="25400" y="44625"/>
          <a:ext cx="9118600" cy="681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451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Web_UC001_#3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회원가입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174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Web_UC001_#2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smtClean="0"/>
                        <a:t>회원가입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19301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정보를 모두 입력 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 버튼을 누르면 서버로 회원가입 정보를 전송하여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검사를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회원가입이 완료되면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 내부적으로 초대자 식별코드를 확인한다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초대자 식별코드가 입력되어 있지 않으면 아무 홈에 가입되어 있지 않은 상태로 아이디가 생성되고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초대자 식별코드가 입력되어 있으면 초대한 사람의 홈에 가족 구성원으로 가입된 상태로 아이디가 생성된다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9058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62988"/>
            <a:ext cx="6325256" cy="424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3586" y="335947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3586" y="368475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3586" y="40100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3586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3586" y="30341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5686" y="45706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1037" y="45877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774320"/>
            <a:ext cx="2320902" cy="9566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01" y="5758531"/>
            <a:ext cx="2227713" cy="9724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01" y="963661"/>
            <a:ext cx="2314642" cy="8941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2239697" cy="8599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14" y="5772054"/>
            <a:ext cx="1785838" cy="958896"/>
          </a:xfrm>
          <a:prstGeom prst="rect">
            <a:avLst/>
          </a:prstGeom>
        </p:spPr>
      </p:pic>
      <p:cxnSp>
        <p:nvCxnSpPr>
          <p:cNvPr id="16" name="직선 연결선 15"/>
          <p:cNvCxnSpPr>
            <a:stCxn id="11" idx="2"/>
          </p:cNvCxnSpPr>
          <p:nvPr/>
        </p:nvCxnSpPr>
        <p:spPr>
          <a:xfrm>
            <a:off x="1227353" y="1840712"/>
            <a:ext cx="104287" cy="27299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867975" y="1857779"/>
            <a:ext cx="759809" cy="27299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095751" y="4990731"/>
            <a:ext cx="263202" cy="8157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46870" y="4869160"/>
            <a:ext cx="708906" cy="889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67975" y="4747589"/>
            <a:ext cx="3136073" cy="10244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5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416</Words>
  <Application>Microsoft Office PowerPoint</Application>
  <PresentationFormat>화면 슬라이드 쇼(4:3)</PresentationFormat>
  <Paragraphs>111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15</cp:revision>
  <dcterms:created xsi:type="dcterms:W3CDTF">2015-07-18T10:18:08Z</dcterms:created>
  <dcterms:modified xsi:type="dcterms:W3CDTF">2015-07-20T09:10:19Z</dcterms:modified>
</cp:coreProperties>
</file>