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7A32-D740-4771-9A12-BF08A9F2487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E843-0924-4F5C-811C-634FAFC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7A32-D740-4771-9A12-BF08A9F2487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E843-0924-4F5C-811C-634FAFC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1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7A32-D740-4771-9A12-BF08A9F2487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E843-0924-4F5C-811C-634FAFC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6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7A32-D740-4771-9A12-BF08A9F2487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E843-0924-4F5C-811C-634FAFC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7A32-D740-4771-9A12-BF08A9F2487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E843-0924-4F5C-811C-634FAFC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6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7A32-D740-4771-9A12-BF08A9F2487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E843-0924-4F5C-811C-634FAFC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0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7A32-D740-4771-9A12-BF08A9F2487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E843-0924-4F5C-811C-634FAFC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4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7A32-D740-4771-9A12-BF08A9F2487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E843-0924-4F5C-811C-634FAFC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8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7A32-D740-4771-9A12-BF08A9F2487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E843-0924-4F5C-811C-634FAFC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8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7A32-D740-4771-9A12-BF08A9F2487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E843-0924-4F5C-811C-634FAFC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1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7A32-D740-4771-9A12-BF08A9F2487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E843-0924-4F5C-811C-634FAFC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8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7A32-D740-4771-9A12-BF08A9F2487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E843-0924-4F5C-811C-634FAFC6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4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/>
          <a:lstStyle/>
          <a:p>
            <a:r>
              <a:rPr lang="ko-KR" altLang="en-US" b="1" dirty="0" smtClean="0"/>
              <a:t>프로젝트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차 발표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715766"/>
            <a:ext cx="6400800" cy="131445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2015180032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이민</a:t>
            </a:r>
            <a:r>
              <a:rPr lang="ko-KR" altLang="en-US" dirty="0">
                <a:solidFill>
                  <a:schemeClr val="tx1"/>
                </a:solidFill>
              </a:rPr>
              <a:t>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6749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1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92088"/>
          </a:xfrm>
        </p:spPr>
        <p:txBody>
          <a:bodyPr/>
          <a:lstStyle/>
          <a:p>
            <a:r>
              <a:rPr lang="en-US" altLang="ko-KR" b="1" dirty="0" smtClean="0"/>
              <a:t>Game Concept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400020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800" b="1" dirty="0" smtClean="0">
                <a:solidFill>
                  <a:schemeClr val="tx2"/>
                </a:solidFill>
              </a:rPr>
              <a:t>강아지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메리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의 모험</a:t>
            </a:r>
            <a:endParaRPr lang="en-US" altLang="ko-KR" sz="28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작명</a:t>
            </a:r>
            <a:r>
              <a:rPr lang="en-US" altLang="ko-KR" sz="1600" dirty="0" smtClean="0"/>
              <a:t>: KHI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91630"/>
            <a:ext cx="4629787" cy="3496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9752" y="1549168"/>
            <a:ext cx="86409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체력바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563638"/>
            <a:ext cx="108012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스테이</a:t>
            </a:r>
            <a:r>
              <a:rPr lang="ko-KR" altLang="en-US" sz="1400" dirty="0">
                <a:solidFill>
                  <a:schemeClr val="bg1"/>
                </a:solidFill>
              </a:rPr>
              <a:t>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63888" y="4011910"/>
            <a:ext cx="946741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1819253" y="2965991"/>
            <a:ext cx="1748293" cy="10656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069" y="1888773"/>
            <a:ext cx="1656184" cy="107721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주인공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메리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5220072" y="3939902"/>
            <a:ext cx="79208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012160" y="2859782"/>
            <a:ext cx="52205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34218" y="2275007"/>
            <a:ext cx="1980220" cy="58477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/>
              <a:t>몬스터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987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0045"/>
            <a:ext cx="8229600" cy="565571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개발범위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43558"/>
            <a:ext cx="8208912" cy="421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8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0045"/>
            <a:ext cx="8229600" cy="565571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개발상황</a:t>
            </a:r>
            <a:endParaRPr lang="ko-KR" altLang="en-US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43558"/>
            <a:ext cx="7416824" cy="420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96336" y="1275638"/>
            <a:ext cx="648072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80%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96336" y="1563638"/>
            <a:ext cx="6480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30%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96336" y="1923710"/>
            <a:ext cx="648072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0%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78005" y="3651870"/>
            <a:ext cx="6480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40%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782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b="1" dirty="0" err="1" smtClean="0"/>
              <a:t>Github</a:t>
            </a:r>
            <a:r>
              <a:rPr lang="en-US" altLang="ko-KR" b="1" dirty="0" smtClean="0"/>
              <a:t> Commits </a:t>
            </a:r>
            <a:r>
              <a:rPr lang="ko-KR" altLang="en-US" b="1" dirty="0" smtClean="0"/>
              <a:t>통계</a:t>
            </a:r>
            <a:endParaRPr lang="ko-KR" altLang="en-US" b="1" dirty="0"/>
          </a:p>
        </p:txBody>
      </p:sp>
      <p:pic>
        <p:nvPicPr>
          <p:cNvPr id="1027" name="Picture 3" descr="C:\Users\mo\Desktop\GitMerryBack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23334"/>
            <a:ext cx="4464496" cy="31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o\Desktop\캡처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" y="1223566"/>
            <a:ext cx="4599125" cy="31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220553"/>
              </p:ext>
            </p:extLst>
          </p:nvPr>
        </p:nvGraphicFramePr>
        <p:xfrm>
          <a:off x="457200" y="1560046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008"/>
                <a:gridCol w="2242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평가항목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평가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86</Words>
  <Application>Microsoft Office PowerPoint</Application>
  <PresentationFormat>화면 슬라이드 쇼(16:9)</PresentationFormat>
  <Paragraphs>42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프로젝트 2차 발표</vt:lpstr>
      <vt:lpstr>Game Concept</vt:lpstr>
      <vt:lpstr>개발범위</vt:lpstr>
      <vt:lpstr>개발상황</vt:lpstr>
      <vt:lpstr>Github Commits 통계</vt:lpstr>
      <vt:lpstr>자체평가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2차 발표</dc:title>
  <dc:creator>mo</dc:creator>
  <cp:lastModifiedBy>mo</cp:lastModifiedBy>
  <cp:revision>15</cp:revision>
  <dcterms:created xsi:type="dcterms:W3CDTF">2016-10-19T15:24:59Z</dcterms:created>
  <dcterms:modified xsi:type="dcterms:W3CDTF">2016-10-20T09:48:28Z</dcterms:modified>
</cp:coreProperties>
</file>