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777-7AC3-4C53-9F3B-7485619CB24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A17-E10B-48D6-BC21-68570B6085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777-7AC3-4C53-9F3B-7485619CB24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A17-E10B-48D6-BC21-68570B6085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777-7AC3-4C53-9F3B-7485619CB24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A17-E10B-48D6-BC21-68570B6085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777-7AC3-4C53-9F3B-7485619CB24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A17-E10B-48D6-BC21-68570B6085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777-7AC3-4C53-9F3B-7485619CB24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A17-E10B-48D6-BC21-68570B6085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777-7AC3-4C53-9F3B-7485619CB24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A17-E10B-48D6-BC21-68570B6085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777-7AC3-4C53-9F3B-7485619CB24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A17-E10B-48D6-BC21-68570B6085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777-7AC3-4C53-9F3B-7485619CB24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A17-E10B-48D6-BC21-68570B6085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777-7AC3-4C53-9F3B-7485619CB24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A17-E10B-48D6-BC21-68570B6085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777-7AC3-4C53-9F3B-7485619CB24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A17-E10B-48D6-BC21-68570B6085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777-7AC3-4C53-9F3B-7485619CB24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7CDA17-E10B-48D6-BC21-68570B6085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27CDA17-E10B-48D6-BC21-68570B6085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21E777-7AC3-4C53-9F3B-7485619CB243}" type="datetimeFigureOut">
              <a:rPr lang="ko-KR" altLang="en-US" smtClean="0"/>
              <a:t>2016-09-22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 smtClean="0"/>
              <a:t>2D</a:t>
            </a:r>
            <a:r>
              <a:rPr lang="ko-KR" altLang="en-US" sz="4800" dirty="0" smtClean="0"/>
              <a:t>게임프로그래밍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프로젝트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차 발표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chemeClr val="tx1"/>
                </a:solidFill>
              </a:rPr>
              <a:t>2015180032</a:t>
            </a:r>
          </a:p>
          <a:p>
            <a:r>
              <a:rPr lang="ko-KR" altLang="en-US" sz="3200" b="1" dirty="0" smtClean="0">
                <a:solidFill>
                  <a:schemeClr val="tx1"/>
                </a:solidFill>
              </a:rPr>
              <a:t>이민</a:t>
            </a:r>
            <a:r>
              <a:rPr lang="ko-KR" altLang="en-US" sz="3200" b="1" dirty="0">
                <a:solidFill>
                  <a:schemeClr val="tx1"/>
                </a:solidFill>
              </a:rPr>
              <a:t>옥</a:t>
            </a:r>
          </a:p>
        </p:txBody>
      </p:sp>
    </p:spTree>
    <p:extLst>
      <p:ext uri="{BB962C8B-B14F-4D97-AF65-F5344CB8AC3E}">
        <p14:creationId xmlns:p14="http://schemas.microsoft.com/office/powerpoint/2010/main" val="25737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7474"/>
            <a:ext cx="7620000" cy="853604"/>
          </a:xfrm>
        </p:spPr>
        <p:txBody>
          <a:bodyPr/>
          <a:lstStyle/>
          <a:p>
            <a:pPr algn="ctr"/>
            <a:r>
              <a:rPr lang="ko-KR" altLang="en-US" b="1" dirty="0" smtClean="0"/>
              <a:t>게임 </a:t>
            </a:r>
            <a:r>
              <a:rPr lang="ko-KR" altLang="en-US" b="1" dirty="0" err="1" smtClean="0"/>
              <a:t>컨셉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강아지의 모험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3567349"/>
            <a:ext cx="8064896" cy="151216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800" b="1" dirty="0" smtClean="0"/>
              <a:t>귀여움이 중요한 어드벤처 게임</a:t>
            </a:r>
            <a:endParaRPr lang="en-US" altLang="ko-KR" sz="2800" b="1" dirty="0"/>
          </a:p>
          <a:p>
            <a:r>
              <a:rPr lang="ko-KR" altLang="en-US" sz="2800" b="1" dirty="0" err="1" smtClean="0"/>
              <a:t>몬스터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장애물 등을 극복하고 아이템을 얻으며 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                </a:t>
            </a:r>
            <a:r>
              <a:rPr lang="ko-KR" altLang="en-US" sz="2800" b="1" smtClean="0"/>
              <a:t>스테이지 </a:t>
            </a:r>
            <a:r>
              <a:rPr lang="ko-KR" altLang="en-US" sz="2800" b="1" dirty="0" err="1" smtClean="0"/>
              <a:t>클리어</a:t>
            </a:r>
            <a:endParaRPr lang="en-US" altLang="ko-KR" sz="2800" b="1" dirty="0" smtClean="0"/>
          </a:p>
          <a:p>
            <a:pPr marL="11430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하얀 마음 백구</a:t>
            </a:r>
            <a:r>
              <a:rPr lang="en-US" altLang="ko-KR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41427"/>
            <a:ext cx="4442657" cy="24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468"/>
            <a:ext cx="7620000" cy="857250"/>
          </a:xfrm>
        </p:spPr>
        <p:txBody>
          <a:bodyPr/>
          <a:lstStyle/>
          <a:p>
            <a:r>
              <a:rPr lang="ko-KR" altLang="en-US" b="1" dirty="0" smtClean="0"/>
              <a:t>게임 실행 흐름</a:t>
            </a:r>
            <a:endParaRPr lang="ko-KR" altLang="en-US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951571"/>
            <a:ext cx="3384376" cy="1903712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4" t="64364" r="52808" b="6834"/>
          <a:stretch/>
        </p:blipFill>
        <p:spPr>
          <a:xfrm>
            <a:off x="5148065" y="195486"/>
            <a:ext cx="3131987" cy="15661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0" b="60904"/>
          <a:stretch/>
        </p:blipFill>
        <p:spPr>
          <a:xfrm>
            <a:off x="5171781" y="3003798"/>
            <a:ext cx="3062298" cy="193235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974475" y="1437625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916738">
            <a:off x="3974475" y="2813465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5" y="2841780"/>
            <a:ext cx="3756583" cy="10772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장애물과 </a:t>
            </a:r>
            <a:r>
              <a:rPr lang="ko-KR" altLang="en-US" sz="3200" b="1" dirty="0" err="1" smtClean="0"/>
              <a:t>몬스터를</a:t>
            </a:r>
            <a:r>
              <a:rPr lang="ko-KR" altLang="en-US" sz="3200" b="1" dirty="0" smtClean="0"/>
              <a:t> </a:t>
            </a:r>
            <a:endParaRPr lang="en-US" altLang="ko-KR" sz="3200" b="1" dirty="0" smtClean="0"/>
          </a:p>
          <a:p>
            <a:r>
              <a:rPr lang="ko-KR" altLang="en-US" sz="3200" b="1" dirty="0" smtClean="0"/>
              <a:t>극복하며 전진</a:t>
            </a:r>
            <a:endParaRPr lang="ko-KR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3" y="1761661"/>
            <a:ext cx="3874703" cy="138499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목적지 도달 전에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체력을 모두 소진하면 게임 오버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21934" y="4137925"/>
            <a:ext cx="3726130" cy="9541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목적지에 도달하면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스테이지 </a:t>
            </a:r>
            <a:r>
              <a:rPr lang="ko-KR" altLang="en-US" sz="2800" b="1" dirty="0" err="1" smtClean="0"/>
              <a:t>클리어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0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0046"/>
            <a:ext cx="7620000" cy="421556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개발범위</a:t>
            </a:r>
            <a:endParaRPr lang="ko-KR" altLang="en-US" sz="3200" b="1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024738"/>
              </p:ext>
            </p:extLst>
          </p:nvPr>
        </p:nvGraphicFramePr>
        <p:xfrm>
          <a:off x="35497" y="448256"/>
          <a:ext cx="9108505" cy="46478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78059"/>
                <a:gridCol w="3937567"/>
                <a:gridCol w="3592879"/>
              </a:tblGrid>
              <a:tr h="2976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 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최소 범위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추가 범위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캐릭터 </a:t>
                      </a:r>
                      <a:r>
                        <a:rPr lang="ko-KR" altLang="en-US" sz="1200" b="1" dirty="0" smtClean="0"/>
                        <a:t>컨트롤</a:t>
                      </a:r>
                      <a:endParaRPr lang="ko-KR" altLang="en-US" sz="1200" b="1" dirty="0"/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baseline="0" dirty="0" smtClean="0"/>
                        <a:t>좌</a:t>
                      </a:r>
                      <a:r>
                        <a:rPr lang="en-US" altLang="ko-KR" sz="1200" b="1" baseline="0" dirty="0" smtClean="0"/>
                        <a:t>,</a:t>
                      </a:r>
                      <a:r>
                        <a:rPr lang="ko-KR" altLang="en-US" sz="1200" b="1" baseline="0" dirty="0" smtClean="0"/>
                        <a:t>우</a:t>
                      </a:r>
                      <a:r>
                        <a:rPr lang="en-US" altLang="ko-KR" sz="1200" b="1" baseline="0" dirty="0" smtClean="0"/>
                        <a:t>,</a:t>
                      </a:r>
                      <a:r>
                        <a:rPr lang="ko-KR" altLang="en-US" sz="1200" b="1" baseline="0" dirty="0" smtClean="0"/>
                        <a:t>점프 이동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ko-KR" altLang="en-US" sz="1200" b="1" baseline="0" dirty="0" smtClean="0"/>
                        <a:t>달리기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ko-KR" altLang="en-US" sz="1200" b="1" dirty="0"/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b="1" dirty="0" smtClean="0"/>
                        <a:t>공격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물기 또는 짖기</a:t>
                      </a:r>
                      <a:r>
                        <a:rPr lang="en-US" altLang="ko-KR" sz="1200" b="1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b="1" dirty="0" smtClean="0"/>
                        <a:t>방어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웅크리기</a:t>
                      </a:r>
                      <a:r>
                        <a:rPr lang="en-US" altLang="ko-KR" sz="1200" b="1" dirty="0" smtClean="0"/>
                        <a:t>)</a:t>
                      </a:r>
                      <a:r>
                        <a:rPr lang="en-US" altLang="ko-KR" sz="1200" b="1" baseline="0" dirty="0" smtClean="0"/>
                        <a:t>, </a:t>
                      </a:r>
                      <a:r>
                        <a:rPr lang="ko-KR" altLang="en-US" sz="1200" b="1" baseline="0" dirty="0" smtClean="0"/>
                        <a:t>피하기</a:t>
                      </a:r>
                      <a:endParaRPr lang="ko-KR" altLang="en-US" sz="1200" b="1" dirty="0"/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맵</a:t>
                      </a:r>
                      <a:endParaRPr lang="ko-KR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b="1" dirty="0" smtClean="0"/>
                        <a:t>스테이지 </a:t>
                      </a:r>
                      <a:r>
                        <a:rPr lang="en-US" altLang="ko-KR" sz="1200" b="1" dirty="0" smtClean="0"/>
                        <a:t>3</a:t>
                      </a:r>
                      <a:r>
                        <a:rPr lang="ko-KR" altLang="en-US" sz="1200" b="1" dirty="0" smtClean="0"/>
                        <a:t>개 </a:t>
                      </a:r>
                      <a:r>
                        <a:rPr lang="en-US" altLang="ko-KR" sz="1200" b="1" dirty="0" smtClean="0"/>
                        <a:t>(2</a:t>
                      </a:r>
                      <a:r>
                        <a:rPr lang="ko-KR" altLang="en-US" sz="1200" b="1" dirty="0" smtClean="0"/>
                        <a:t>일반</a:t>
                      </a:r>
                      <a:r>
                        <a:rPr lang="en-US" altLang="ko-KR" sz="1200" b="1" dirty="0" smtClean="0"/>
                        <a:t>, 1</a:t>
                      </a:r>
                      <a:r>
                        <a:rPr lang="ko-KR" altLang="en-US" sz="1200" b="1" dirty="0" smtClean="0"/>
                        <a:t>보스</a:t>
                      </a:r>
                      <a:r>
                        <a:rPr lang="en-US" altLang="ko-KR" sz="1200" b="1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b="1" dirty="0" smtClean="0"/>
                        <a:t>평면의 배경 형 </a:t>
                      </a:r>
                      <a:r>
                        <a:rPr lang="ko-KR" altLang="en-US" sz="1200" b="1" dirty="0" err="1" smtClean="0"/>
                        <a:t>맵</a:t>
                      </a:r>
                      <a:endParaRPr lang="ko-KR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일반 스테이지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중간 보스 스테이지   추가</a:t>
                      </a:r>
                      <a:endParaRPr lang="ko-KR" altLang="en-US" sz="1200" b="1" dirty="0"/>
                    </a:p>
                  </a:txBody>
                  <a:tcPr marT="34290" marB="34290"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스테이지 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err="1" smtClean="0"/>
                        <a:t>클리어</a:t>
                      </a:r>
                      <a:r>
                        <a:rPr lang="ko-KR" altLang="en-US" sz="1200" b="1" dirty="0" smtClean="0"/>
                        <a:t> 조건</a:t>
                      </a:r>
                      <a:endParaRPr lang="ko-KR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목표 지점에 도달하거나 보스 </a:t>
                      </a:r>
                      <a:r>
                        <a:rPr lang="ko-KR" altLang="en-US" sz="1200" b="1" dirty="0" err="1" smtClean="0"/>
                        <a:t>몬스터를</a:t>
                      </a:r>
                      <a:r>
                        <a:rPr lang="ko-KR" altLang="en-US" sz="1200" b="1" dirty="0" smtClean="0"/>
                        <a:t> 죽이면 </a:t>
                      </a:r>
                      <a:r>
                        <a:rPr lang="ko-KR" altLang="en-US" sz="1200" b="1" dirty="0" err="1" smtClean="0"/>
                        <a:t>클리어</a:t>
                      </a:r>
                      <a:endParaRPr lang="ko-KR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스테이지 </a:t>
                      </a:r>
                      <a:r>
                        <a:rPr lang="ko-KR" altLang="en-US" sz="1200" b="1" dirty="0" err="1" smtClean="0"/>
                        <a:t>클리어에</a:t>
                      </a:r>
                      <a:r>
                        <a:rPr lang="ko-KR" altLang="en-US" sz="1200" b="1" dirty="0" smtClean="0"/>
                        <a:t> 필요한 아이템을 모으는 조건 추가</a:t>
                      </a:r>
                      <a:endParaRPr lang="ko-KR" altLang="en-US" sz="1200" b="1" dirty="0"/>
                    </a:p>
                  </a:txBody>
                  <a:tcPr marT="34290" marB="34290"/>
                </a:tc>
              </a:tr>
              <a:tr h="6172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몬스터</a:t>
                      </a:r>
                      <a:endParaRPr lang="ko-KR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b="1" dirty="0" smtClean="0"/>
                        <a:t>캐릭터가 일정 거리 이상 접근하면 </a:t>
                      </a:r>
                      <a:r>
                        <a:rPr lang="ko-KR" altLang="en-US" sz="1200" b="1" dirty="0" smtClean="0"/>
                        <a:t>공격</a:t>
                      </a:r>
                      <a:endParaRPr lang="en-US" altLang="ko-KR" sz="1200" b="1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b="1" dirty="0" smtClean="0"/>
                        <a:t>보스는 캐릭터가 공격하면 공격  시작</a:t>
                      </a:r>
                      <a:endParaRPr lang="ko-KR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시야에 따라 캐릭터가 다가와서   공격</a:t>
                      </a:r>
                      <a:endParaRPr lang="ko-KR" altLang="en-US" sz="1200" b="1" dirty="0"/>
                    </a:p>
                  </a:txBody>
                  <a:tcPr marT="34290" marB="34290"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스테이지 별 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난이도</a:t>
                      </a:r>
                      <a:endParaRPr lang="ko-KR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몬스터의</a:t>
                      </a:r>
                      <a:r>
                        <a:rPr lang="ko-KR" altLang="en-US" sz="1200" b="1" dirty="0" smtClean="0"/>
                        <a:t> 체력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공격력</a:t>
                      </a:r>
                      <a:endParaRPr lang="ko-KR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원거리 공격 </a:t>
                      </a:r>
                      <a:r>
                        <a:rPr lang="ko-KR" altLang="en-US" sz="1200" b="1" dirty="0" err="1" smtClean="0"/>
                        <a:t>몬스터</a:t>
                      </a:r>
                      <a:r>
                        <a:rPr lang="ko-KR" altLang="en-US" sz="1200" b="1" dirty="0" smtClean="0"/>
                        <a:t> 등장</a:t>
                      </a:r>
                      <a:endParaRPr lang="ko-KR" altLang="en-US" sz="1200" b="1" dirty="0"/>
                    </a:p>
                  </a:txBody>
                  <a:tcPr marT="34290" marB="34290"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게임 기능</a:t>
                      </a:r>
                      <a:endParaRPr lang="ko-KR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b="1" baseline="0" dirty="0" err="1" smtClean="0"/>
                        <a:t>피격시</a:t>
                      </a:r>
                      <a:r>
                        <a:rPr lang="ko-KR" altLang="en-US" sz="1200" b="1" baseline="0" dirty="0" smtClean="0"/>
                        <a:t> 체력 감소</a:t>
                      </a:r>
                      <a:endParaRPr lang="en-US" altLang="ko-KR" sz="1200" b="1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b="1" baseline="0" dirty="0" smtClean="0"/>
                        <a:t>아이템을 먹으면 체력 소량 증가</a:t>
                      </a:r>
                      <a:endParaRPr lang="ko-KR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특수 아이템을 먹으면 일정 시간 동안 공격력 또는 방어력 증가</a:t>
                      </a:r>
                      <a:endParaRPr lang="ko-KR" altLang="en-US" sz="1200" b="1" dirty="0"/>
                    </a:p>
                  </a:txBody>
                  <a:tcPr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사운드</a:t>
                      </a:r>
                      <a:endParaRPr lang="ko-KR" altLang="en-US" sz="1200" b="1" dirty="0"/>
                    </a:p>
                  </a:txBody>
                  <a:tcPr marT="34290" marB="34290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배경음악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걷기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캐릭터 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ko-KR" altLang="en-US" sz="1200" b="1" baseline="0" dirty="0" smtClean="0"/>
                        <a:t>점프</a:t>
                      </a:r>
                      <a:r>
                        <a:rPr lang="en-US" altLang="ko-KR" sz="1200" b="1" baseline="0" dirty="0" smtClean="0"/>
                        <a:t>,</a:t>
                      </a:r>
                      <a:r>
                        <a:rPr lang="ko-KR" altLang="en-US" sz="1200" b="1" baseline="0" dirty="0" smtClean="0"/>
                        <a:t>피격</a:t>
                      </a:r>
                      <a:r>
                        <a:rPr lang="en-US" altLang="ko-KR" sz="1200" b="1" baseline="0" dirty="0" smtClean="0"/>
                        <a:t>), </a:t>
                      </a:r>
                      <a:r>
                        <a:rPr lang="ko-KR" altLang="en-US" sz="1200" b="1" baseline="0" dirty="0" err="1" smtClean="0"/>
                        <a:t>몬스터</a:t>
                      </a:r>
                      <a:r>
                        <a:rPr lang="ko-KR" altLang="en-US" sz="1200" b="1" baseline="0" dirty="0" smtClean="0"/>
                        <a:t> 피격 효과음 등</a:t>
                      </a:r>
                      <a:endParaRPr lang="ko-KR" altLang="en-US" sz="1200" b="1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애니메이션</a:t>
                      </a:r>
                      <a:endParaRPr lang="ko-KR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1" dirty="0" smtClean="0"/>
                        <a:t>달리기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점프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아이템</a:t>
                      </a:r>
                      <a:r>
                        <a:rPr lang="ko-KR" altLang="en-US" sz="1200" b="1" baseline="0" dirty="0" smtClean="0"/>
                        <a:t> 표시</a:t>
                      </a:r>
                      <a:r>
                        <a:rPr lang="en-US" altLang="ko-KR" sz="1200" b="1" baseline="0" dirty="0" smtClean="0"/>
                        <a:t>, </a:t>
                      </a:r>
                      <a:r>
                        <a:rPr lang="ko-KR" altLang="en-US" sz="1200" b="1" dirty="0" err="1" smtClean="0"/>
                        <a:t>몬스터</a:t>
                      </a:r>
                      <a:r>
                        <a:rPr lang="ko-KR" altLang="en-US" sz="1200" b="1" dirty="0" smtClean="0"/>
                        <a:t> 움직임</a:t>
                      </a:r>
                      <a:endParaRPr lang="ko-KR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smtClean="0"/>
                        <a:t>캐릭터 공격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방어</a:t>
                      </a:r>
                      <a:endParaRPr lang="en-US" altLang="ko-KR" sz="1400" b="1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smtClean="0"/>
                        <a:t>가만히 있을 때의 기본 동작</a:t>
                      </a:r>
                      <a:r>
                        <a:rPr lang="en-US" altLang="ko-KR" sz="1400" b="1" baseline="0" dirty="0" smtClean="0"/>
                        <a:t>    </a:t>
                      </a:r>
                      <a:r>
                        <a:rPr lang="en-US" altLang="ko-KR" sz="1100" b="1" dirty="0" smtClean="0"/>
                        <a:t>(</a:t>
                      </a:r>
                      <a:r>
                        <a:rPr lang="ko-KR" altLang="en-US" sz="1100" b="1" dirty="0" smtClean="0"/>
                        <a:t>냄새 맡기 등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/>
                    </a:p>
                  </a:txBody>
                  <a:tcPr marT="34290" marB="34290"/>
                </a:tc>
              </a:tr>
              <a:tr h="669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아이템</a:t>
                      </a:r>
                      <a:endParaRPr lang="ko-KR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체력 회복 아이템</a:t>
                      </a:r>
                      <a:endParaRPr lang="ko-KR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b="1" dirty="0" smtClean="0"/>
                        <a:t>공격력 증가 아이템</a:t>
                      </a:r>
                      <a:endParaRPr lang="en-US" altLang="ko-KR" sz="1200" b="1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b="1" dirty="0" smtClean="0"/>
                        <a:t>방어력 증가 아이템</a:t>
                      </a:r>
                      <a:endParaRPr lang="en-US" altLang="ko-KR" sz="1200" b="1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b="1" dirty="0" smtClean="0"/>
                        <a:t>민첩성 증가 아이템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피하기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5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040786"/>
              </p:ext>
            </p:extLst>
          </p:nvPr>
        </p:nvGraphicFramePr>
        <p:xfrm>
          <a:off x="0" y="33468"/>
          <a:ext cx="9144000" cy="515112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899592"/>
                <a:gridCol w="3024336"/>
                <a:gridCol w="5220072"/>
              </a:tblGrid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수집</a:t>
                      </a:r>
                      <a:endParaRPr lang="ko-KR" altLang="en-US" sz="16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smtClean="0"/>
                        <a:t>리소스 수집</a:t>
                      </a:r>
                      <a:endParaRPr lang="en-US" altLang="ko-KR" sz="1400" b="1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smtClean="0"/>
                        <a:t>캔버스에 배경 배치하고 캐릭터 좌표 지정</a:t>
                      </a:r>
                      <a:endParaRPr lang="ko-KR" altLang="en-US" sz="1400" b="1" dirty="0"/>
                    </a:p>
                  </a:txBody>
                  <a:tcPr marT="34290" marB="34290"/>
                </a:tc>
              </a:tr>
              <a:tr h="308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캐릭터 이동 구현</a:t>
                      </a:r>
                      <a:endParaRPr lang="ko-KR" altLang="en-US" sz="16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- </a:t>
                      </a:r>
                      <a:r>
                        <a:rPr lang="ko-KR" altLang="en-US" sz="1400" b="1" dirty="0" smtClean="0"/>
                        <a:t>좌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우로 이동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점프 구현</a:t>
                      </a:r>
                      <a:endParaRPr lang="ko-KR" altLang="en-US" sz="1400" b="1" dirty="0"/>
                    </a:p>
                  </a:txBody>
                  <a:tcPr marT="34290" marB="34290"/>
                </a:tc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몬스터</a:t>
                      </a:r>
                      <a:r>
                        <a:rPr lang="ko-KR" altLang="en-US" sz="1600" b="1" dirty="0" smtClean="0"/>
                        <a:t> 구현</a:t>
                      </a:r>
                      <a:endParaRPr lang="ko-KR" altLang="en-US" sz="16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baseline="0" dirty="0" err="1" smtClean="0"/>
                        <a:t>몬스터의</a:t>
                      </a:r>
                      <a:r>
                        <a:rPr lang="ko-KR" altLang="en-US" sz="1400" b="1" baseline="0" dirty="0" smtClean="0"/>
                        <a:t> 움직임</a:t>
                      </a:r>
                      <a:endParaRPr lang="en-US" altLang="ko-KR" sz="1400" b="1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baseline="0" dirty="0" smtClean="0"/>
                        <a:t>캐릭터와 </a:t>
                      </a:r>
                      <a:r>
                        <a:rPr lang="ko-KR" altLang="en-US" sz="1400" b="1" baseline="0" dirty="0" err="1" smtClean="0"/>
                        <a:t>몬스터의</a:t>
                      </a:r>
                      <a:r>
                        <a:rPr lang="ko-KR" altLang="en-US" sz="1400" b="1" baseline="0" dirty="0" smtClean="0"/>
                        <a:t> 충돌 처리</a:t>
                      </a:r>
                      <a:endParaRPr lang="en-US" altLang="ko-KR" sz="1400" b="1" baseline="0" dirty="0" smtClean="0"/>
                    </a:p>
                  </a:txBody>
                  <a:tcPr marT="34290" marB="34290"/>
                </a:tc>
              </a:tr>
              <a:tr h="308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스테이지</a:t>
                      </a:r>
                      <a:r>
                        <a:rPr lang="en-US" altLang="ko-KR" sz="1600" b="1" dirty="0" smtClean="0"/>
                        <a:t>1 </a:t>
                      </a:r>
                      <a:r>
                        <a:rPr lang="ko-KR" altLang="en-US" sz="1600" b="1" dirty="0" smtClean="0"/>
                        <a:t>구현</a:t>
                      </a:r>
                      <a:endParaRPr lang="ko-KR" altLang="en-US" sz="16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-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스테이지 장애물 충돌 처리</a:t>
                      </a:r>
                      <a:endParaRPr lang="ko-KR" altLang="en-US" sz="1400" b="1" dirty="0"/>
                    </a:p>
                  </a:txBody>
                  <a:tcPr marT="34290" marB="34290"/>
                </a:tc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체력 구현 및 </a:t>
                      </a:r>
                      <a:endParaRPr lang="en-US" altLang="ko-KR" sz="1600" b="1" dirty="0" smtClean="0"/>
                    </a:p>
                    <a:p>
                      <a:pPr latinLnBrk="1"/>
                      <a:r>
                        <a:rPr lang="ko-KR" altLang="en-US" sz="1600" b="1" dirty="0" smtClean="0"/>
                        <a:t>중간 점검 </a:t>
                      </a:r>
                      <a:endParaRPr lang="ko-KR" altLang="en-US" sz="16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smtClean="0"/>
                        <a:t>체력 시스템 구현</a:t>
                      </a:r>
                      <a:endParaRPr lang="en-US" altLang="ko-KR" sz="1400" b="1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smtClean="0"/>
                        <a:t>스테이지 </a:t>
                      </a:r>
                      <a:r>
                        <a:rPr lang="en-US" altLang="ko-KR" sz="1400" b="1" dirty="0" smtClean="0"/>
                        <a:t>1 </a:t>
                      </a:r>
                      <a:r>
                        <a:rPr lang="ko-KR" altLang="en-US" sz="1400" b="1" dirty="0" smtClean="0"/>
                        <a:t>회복 아이템 구현</a:t>
                      </a:r>
                      <a:endParaRPr lang="en-US" altLang="ko-KR" sz="1400" b="1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smtClean="0"/>
                        <a:t>중간 점검 </a:t>
                      </a:r>
                      <a:r>
                        <a:rPr lang="en-US" altLang="ko-KR" sz="1400" b="1" dirty="0" smtClean="0"/>
                        <a:t>/ </a:t>
                      </a:r>
                      <a:r>
                        <a:rPr lang="ko-KR" altLang="en-US" sz="1400" b="1" dirty="0" smtClean="0"/>
                        <a:t>부족한 점 보완</a:t>
                      </a:r>
                      <a:endParaRPr lang="ko-KR" altLang="en-US" sz="1400" b="1" dirty="0"/>
                    </a:p>
                  </a:txBody>
                  <a:tcPr marT="34290" marB="34290"/>
                </a:tc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스테이지 </a:t>
                      </a:r>
                      <a:r>
                        <a:rPr lang="en-US" altLang="ko-KR" sz="1600" b="1" dirty="0" smtClean="0"/>
                        <a:t>2 </a:t>
                      </a:r>
                      <a:r>
                        <a:rPr lang="ko-KR" altLang="en-US" sz="1600" b="1" dirty="0" smtClean="0"/>
                        <a:t>구현</a:t>
                      </a:r>
                      <a:endParaRPr lang="ko-KR" altLang="en-US" sz="16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smtClean="0"/>
                        <a:t>스테이지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장애물 충돌 처리</a:t>
                      </a:r>
                      <a:endParaRPr lang="en-US" altLang="ko-KR" sz="1400" b="1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baseline="0" dirty="0" smtClean="0"/>
                        <a:t>스테이지 체력 회복 아이템 구현</a:t>
                      </a:r>
                      <a:endParaRPr lang="ko-KR" altLang="en-US" sz="1400" b="1" dirty="0"/>
                    </a:p>
                  </a:txBody>
                  <a:tcPr marT="34290" marB="34290"/>
                </a:tc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스테이지</a:t>
                      </a:r>
                      <a:r>
                        <a:rPr lang="en-US" altLang="ko-KR" sz="1600" b="1" dirty="0" smtClean="0"/>
                        <a:t>3 </a:t>
                      </a:r>
                      <a:r>
                        <a:rPr lang="ko-KR" altLang="en-US" sz="1600" b="1" dirty="0" smtClean="0"/>
                        <a:t>구현</a:t>
                      </a:r>
                      <a:endParaRPr lang="ko-KR" altLang="en-US" sz="16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baseline="0" dirty="0" smtClean="0"/>
                        <a:t>스테이지 장애물 충돌 처리</a:t>
                      </a:r>
                      <a:endParaRPr lang="en-US" altLang="ko-KR" sz="1400" b="1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baseline="0" dirty="0" smtClean="0"/>
                        <a:t>스테이지 체력 회복 아이템 구현</a:t>
                      </a:r>
                      <a:endParaRPr lang="ko-KR" altLang="en-US" sz="1400" b="1" dirty="0"/>
                    </a:p>
                  </a:txBody>
                  <a:tcPr marT="34290" marB="34290"/>
                </a:tc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시작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종료 </a:t>
                      </a:r>
                      <a:endParaRPr lang="en-US" altLang="ko-KR" sz="1600" b="1" dirty="0" smtClean="0"/>
                    </a:p>
                    <a:p>
                      <a:pPr latinLnBrk="1"/>
                      <a:r>
                        <a:rPr lang="ko-KR" altLang="en-US" sz="1600" b="1" dirty="0" smtClean="0"/>
                        <a:t>메뉴와</a:t>
                      </a:r>
                      <a:r>
                        <a:rPr lang="en-US" altLang="ko-KR" sz="1600" b="1" dirty="0" smtClean="0"/>
                        <a:t> </a:t>
                      </a:r>
                      <a:r>
                        <a:rPr lang="ko-KR" altLang="en-US" sz="1600" b="1" dirty="0" smtClean="0"/>
                        <a:t>화면 구현</a:t>
                      </a:r>
                      <a:endParaRPr lang="ko-KR" altLang="en-US" sz="16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smtClean="0"/>
                        <a:t>시작 화면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동작 구현</a:t>
                      </a:r>
                      <a:endParaRPr lang="en-US" altLang="ko-KR" sz="1400" b="1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smtClean="0"/>
                        <a:t>게임 오버 화면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동작 구현</a:t>
                      </a:r>
                      <a:endParaRPr lang="en-US" altLang="ko-KR" sz="1400" b="1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smtClean="0"/>
                        <a:t>도움말 구현</a:t>
                      </a:r>
                      <a:endParaRPr lang="ko-KR" altLang="en-US" sz="1400" b="1" dirty="0"/>
                    </a:p>
                  </a:txBody>
                  <a:tcPr marT="34290" marB="34290"/>
                </a:tc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보완 및 </a:t>
                      </a:r>
                      <a:endParaRPr lang="en-US" altLang="ko-KR" sz="1600" b="1" dirty="0" smtClean="0"/>
                    </a:p>
                    <a:p>
                      <a:pPr latinLnBrk="1"/>
                      <a:r>
                        <a:rPr lang="ko-KR" altLang="en-US" sz="1600" b="1" dirty="0" smtClean="0"/>
                        <a:t>추가범위 구현</a:t>
                      </a:r>
                      <a:endParaRPr lang="ko-KR" altLang="en-US" sz="16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smtClean="0"/>
                        <a:t>부족한 점 보완</a:t>
                      </a:r>
                      <a:endParaRPr lang="en-US" altLang="ko-KR" sz="1400" b="1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smtClean="0"/>
                        <a:t>추가 구현</a:t>
                      </a:r>
                      <a:endParaRPr lang="ko-KR" altLang="en-US" sz="1400" b="1" dirty="0"/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10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마무리</a:t>
                      </a:r>
                      <a:endParaRPr lang="ko-KR" altLang="en-US" sz="16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baseline="0" dirty="0" smtClean="0"/>
                        <a:t>최종점검 및 </a:t>
                      </a:r>
                      <a:r>
                        <a:rPr lang="ko-KR" altLang="en-US" sz="1400" b="1" baseline="0" smtClean="0"/>
                        <a:t>릴리즈</a:t>
                      </a:r>
                      <a:endParaRPr lang="en-US" altLang="ko-KR" sz="1400" b="1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b="1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24736" y="4589715"/>
            <a:ext cx="2555776" cy="64633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개발 계획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564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/>
              <a:t>자체 평가</a:t>
            </a:r>
            <a:endParaRPr lang="ko-KR" altLang="en-US" b="1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418150"/>
              </p:ext>
            </p:extLst>
          </p:nvPr>
        </p:nvGraphicFramePr>
        <p:xfrm>
          <a:off x="457200" y="1200150"/>
          <a:ext cx="7620000" cy="293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904"/>
                <a:gridCol w="2569096"/>
              </a:tblGrid>
              <a:tr h="419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평가항목</a:t>
                      </a:r>
                      <a:endParaRPr lang="ko-KR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평가</a:t>
                      </a:r>
                      <a:endParaRPr lang="ko-KR" altLang="en-US" sz="1400" b="1" dirty="0"/>
                    </a:p>
                  </a:txBody>
                  <a:tcPr marT="34290" marB="34290"/>
                </a:tc>
              </a:tr>
              <a:tr h="419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발표자료에 포함할 내용을 다 포함 했는가</a:t>
                      </a:r>
                      <a:r>
                        <a:rPr lang="en-US" altLang="ko-KR" sz="1400" b="1" dirty="0" smtClean="0"/>
                        <a:t>?</a:t>
                      </a:r>
                      <a:endParaRPr lang="ko-KR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endParaRPr lang="ko-KR" altLang="en-US" sz="1400" b="1" dirty="0"/>
                    </a:p>
                  </a:txBody>
                  <a:tcPr marT="34290" marB="34290"/>
                </a:tc>
              </a:tr>
              <a:tr h="419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게임 </a:t>
                      </a:r>
                      <a:r>
                        <a:rPr lang="ko-KR" altLang="en-US" sz="1400" b="1" dirty="0" err="1" smtClean="0"/>
                        <a:t>컨셉이</a:t>
                      </a:r>
                      <a:r>
                        <a:rPr lang="ko-KR" altLang="en-US" sz="1400" b="1" dirty="0" smtClean="0"/>
                        <a:t> 잘 표현되었는가</a:t>
                      </a:r>
                      <a:r>
                        <a:rPr lang="en-US" altLang="ko-KR" sz="1400" b="1" dirty="0" smtClean="0"/>
                        <a:t>?</a:t>
                      </a:r>
                      <a:endParaRPr lang="ko-KR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endParaRPr lang="ko-KR" altLang="en-US" sz="1400" b="1" dirty="0"/>
                    </a:p>
                  </a:txBody>
                  <a:tcPr marT="34290" marB="34290"/>
                </a:tc>
              </a:tr>
              <a:tr h="419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게임 핵심 </a:t>
                      </a:r>
                      <a:r>
                        <a:rPr lang="ko-KR" altLang="en-US" sz="1400" b="1" dirty="0" err="1" smtClean="0"/>
                        <a:t>메카닉의</a:t>
                      </a:r>
                      <a:r>
                        <a:rPr lang="ko-KR" altLang="en-US" sz="1400" b="1" dirty="0" smtClean="0"/>
                        <a:t> 제시가 잘 되었는가</a:t>
                      </a:r>
                      <a:r>
                        <a:rPr lang="en-US" altLang="ko-KR" sz="1400" b="1" dirty="0" smtClean="0"/>
                        <a:t>?</a:t>
                      </a:r>
                      <a:endParaRPr lang="ko-KR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</a:t>
                      </a:r>
                      <a:endParaRPr lang="ko-KR" altLang="en-US" sz="1400" b="1" dirty="0"/>
                    </a:p>
                  </a:txBody>
                  <a:tcPr marT="34290" marB="34290"/>
                </a:tc>
              </a:tr>
              <a:tr h="419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게임 실행 흐름이 잘 표현 되었는가</a:t>
                      </a:r>
                      <a:r>
                        <a:rPr lang="en-US" altLang="ko-KR" sz="1400" b="1" dirty="0" smtClean="0"/>
                        <a:t>?</a:t>
                      </a:r>
                      <a:endParaRPr lang="ko-KR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endParaRPr lang="ko-KR" altLang="en-US" sz="1400" b="1" dirty="0"/>
                    </a:p>
                  </a:txBody>
                  <a:tcPr marT="34290" marB="34290"/>
                </a:tc>
              </a:tr>
              <a:tr h="419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개발 범위가 구체적이며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측정 가능한가</a:t>
                      </a:r>
                      <a:r>
                        <a:rPr lang="en-US" altLang="ko-KR" sz="1400" b="1" dirty="0" smtClean="0"/>
                        <a:t>?</a:t>
                      </a:r>
                      <a:endParaRPr lang="ko-KR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endParaRPr lang="ko-KR" altLang="en-US" sz="1400" b="1" dirty="0"/>
                    </a:p>
                  </a:txBody>
                  <a:tcPr marT="34290" marB="34290"/>
                </a:tc>
              </a:tr>
              <a:tr h="419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개발 계획이 구체적이며 실행 가능한가</a:t>
                      </a:r>
                      <a:r>
                        <a:rPr lang="en-US" altLang="ko-KR" sz="1400" b="1" dirty="0" smtClean="0"/>
                        <a:t>?</a:t>
                      </a:r>
                      <a:endParaRPr lang="ko-KR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endParaRPr lang="ko-KR" altLang="en-US" sz="1400" b="1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4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76</TotalTime>
  <Words>400</Words>
  <Application>Microsoft Office PowerPoint</Application>
  <PresentationFormat>화면 슬라이드 쇼(16:9)</PresentationFormat>
  <Paragraphs>111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근접</vt:lpstr>
      <vt:lpstr>2D게임프로그래밍 프로젝트 1차 발표 </vt:lpstr>
      <vt:lpstr>게임 컨셉: 강아지의 모험</vt:lpstr>
      <vt:lpstr>게임 실행 흐름</vt:lpstr>
      <vt:lpstr>개발범위</vt:lpstr>
      <vt:lpstr>PowerPoint 프레젠테이션</vt:lpstr>
      <vt:lpstr>자체 평가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2D게임프로그래밍 프로젝트 1차 발표</dc:title>
  <dc:creator>mo</dc:creator>
  <cp:lastModifiedBy>mo</cp:lastModifiedBy>
  <cp:revision>16</cp:revision>
  <dcterms:created xsi:type="dcterms:W3CDTF">2016-09-21T16:17:13Z</dcterms:created>
  <dcterms:modified xsi:type="dcterms:W3CDTF">2016-09-22T09:22:34Z</dcterms:modified>
</cp:coreProperties>
</file>