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74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072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59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00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27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27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188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2017-05-10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74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11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2017-05-10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061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19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26392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0B4AC-D9D0-4270-BF55-C24C73DF0218}" type="datetimeFigureOut">
              <a:rPr lang="ko-KR" altLang="en-US" smtClean="0"/>
              <a:t>2017-05-10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98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개, 동물, 앉아있는, 포유류이(가) 표시된 사진&#10;&#10;매우 높은 신뢰도로 생성된 설명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6" t="9091" r="10307"/>
          <a:stretch/>
        </p:blipFill>
        <p:spPr>
          <a:xfrm>
            <a:off x="20" y="-2"/>
            <a:ext cx="12191980" cy="6857990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1489"/>
            <a:ext cx="12188824" cy="2077327"/>
          </a:xfrm>
          <a:prstGeom prst="rect">
            <a:avLst/>
          </a:prstGeom>
          <a:solidFill>
            <a:schemeClr val="bg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4126832"/>
            <a:ext cx="12188824" cy="0"/>
          </a:xfrm>
          <a:prstGeom prst="line">
            <a:avLst/>
          </a:prstGeom>
          <a:ln w="50800">
            <a:solidFill>
              <a:schemeClr val="bg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448927"/>
            <a:ext cx="12188824" cy="0"/>
          </a:xfrm>
          <a:prstGeom prst="line">
            <a:avLst/>
          </a:prstGeom>
          <a:ln w="50800">
            <a:solidFill>
              <a:schemeClr val="bg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384" y="4601988"/>
            <a:ext cx="10918056" cy="1327380"/>
          </a:xfrm>
        </p:spPr>
        <p:txBody>
          <a:bodyPr>
            <a:normAutofit/>
          </a:bodyPr>
          <a:lstStyle/>
          <a:p>
            <a:r>
              <a:rPr lang="ko-KR" altLang="en-US" dirty="0" err="1">
                <a:solidFill>
                  <a:schemeClr val="accent6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사지마세요</a:t>
            </a:r>
            <a:r>
              <a:rPr lang="en-US" altLang="ko-KR" dirty="0">
                <a:solidFill>
                  <a:schemeClr val="accent6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</a:t>
            </a:r>
            <a:r>
              <a:rPr lang="ko-KR" altLang="en-US" dirty="0">
                <a:solidFill>
                  <a:schemeClr val="accent6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입양하세요</a:t>
            </a:r>
            <a:r>
              <a:rPr lang="en-US" altLang="ko-KR" dirty="0">
                <a:solidFill>
                  <a:schemeClr val="accent6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!</a:t>
            </a:r>
            <a:endParaRPr lang="ko-KR" altLang="en-US" dirty="0">
              <a:solidFill>
                <a:schemeClr val="accent6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3028" y="4579757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2017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스크립트언어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텀프로젝트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기획발표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88725" y="6486548"/>
            <a:ext cx="434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2015180023 </a:t>
            </a:r>
            <a:r>
              <a:rPr lang="ko-KR" altLang="en-US" dirty="0" err="1">
                <a:solidFill>
                  <a:schemeClr val="bg1"/>
                </a:solidFill>
              </a:rPr>
              <a:t>엄동연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2015180032 </a:t>
            </a:r>
            <a:r>
              <a:rPr lang="ko-KR" altLang="en-US" dirty="0" err="1">
                <a:solidFill>
                  <a:schemeClr val="bg1"/>
                </a:solidFill>
              </a:rPr>
              <a:t>이민옥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519323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04191"/>
            <a:ext cx="12192000" cy="896644"/>
          </a:xfrm>
          <a:prstGeom prst="rect">
            <a:avLst/>
          </a:prstGeom>
          <a:solidFill>
            <a:schemeClr val="accent6">
              <a:alpha val="698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042" y="452458"/>
            <a:ext cx="635622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  <a:cs typeface="Adobe Arabic"/>
              </a:rPr>
              <a:t>활용 데이터</a:t>
            </a:r>
            <a:r>
              <a:rPr lang="en-US" altLang="ko-KR" sz="2000" b="1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  <a:cs typeface="Adobe Arabic"/>
              </a:rPr>
              <a:t>: </a:t>
            </a:r>
            <a:r>
              <a:rPr lang="ko-KR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  <a:cs typeface="Adobe Arabic"/>
              </a:rPr>
              <a:t>동물보호관리시스템 유기동물 조회 서비스 </a:t>
            </a:r>
            <a:endParaRPr lang="ko-KR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나눔명조 ExtraBold"/>
              <a:ea typeface="나눔명조 ExtraBold"/>
              <a:cs typeface="Adobe Arabic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rcRect b="1740"/>
          <a:stretch>
            <a:fillRect/>
          </a:stretch>
        </p:blipFill>
        <p:spPr>
          <a:xfrm>
            <a:off x="232283" y="1258562"/>
            <a:ext cx="10680885" cy="49203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04191"/>
            <a:ext cx="12192000" cy="896644"/>
          </a:xfrm>
          <a:prstGeom prst="rect">
            <a:avLst/>
          </a:prstGeom>
          <a:solidFill>
            <a:schemeClr val="accent6">
              <a:alpha val="698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042" y="452458"/>
            <a:ext cx="124479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  <a:cs typeface="Adobe Arabic"/>
              </a:rPr>
              <a:t>기능 소개</a:t>
            </a:r>
            <a:endParaRPr lang="ko-KR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나눔명조 ExtraBold"/>
              <a:ea typeface="나눔명조 ExtraBold"/>
              <a:cs typeface="Adobe Arabic"/>
            </a:endParaRPr>
          </a:p>
        </p:txBody>
      </p:sp>
      <p:pic>
        <p:nvPicPr>
          <p:cNvPr id="9" name="그래픽 8" descr="돋보기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5140" y="3427793"/>
            <a:ext cx="914400" cy="914400"/>
          </a:xfrm>
          <a:prstGeom prst="rect">
            <a:avLst/>
          </a:prstGeom>
        </p:spPr>
      </p:pic>
      <p:pic>
        <p:nvPicPr>
          <p:cNvPr id="11" name="그래픽 10" descr="눈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90659" y="3548749"/>
            <a:ext cx="914400" cy="914400"/>
          </a:xfrm>
          <a:prstGeom prst="rect">
            <a:avLst/>
          </a:prstGeom>
        </p:spPr>
      </p:pic>
      <p:pic>
        <p:nvPicPr>
          <p:cNvPr id="13" name="그래픽 12" descr="봉투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87579" y="2061561"/>
            <a:ext cx="914400" cy="914400"/>
          </a:xfrm>
          <a:prstGeom prst="rect">
            <a:avLst/>
          </a:prstGeom>
        </p:spPr>
      </p:pic>
      <p:pic>
        <p:nvPicPr>
          <p:cNvPr id="17" name="그래픽 16" descr="반복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92896" y="4871851"/>
            <a:ext cx="914400" cy="914400"/>
          </a:xfrm>
          <a:prstGeom prst="rect">
            <a:avLst/>
          </a:prstGeom>
        </p:spPr>
      </p:pic>
      <p:pic>
        <p:nvPicPr>
          <p:cNvPr id="19" name="그래픽 18" descr="핀 있는 지도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12810" y="1904764"/>
            <a:ext cx="914400" cy="9144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016174" y="2334095"/>
            <a:ext cx="4256991" cy="3595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유기동물 보호소 위치 제공</a:t>
            </a:r>
            <a:r>
              <a:rPr lang="en-US" altLang="ko-KR"/>
              <a:t>(</a:t>
            </a:r>
            <a:r>
              <a:rPr lang="ko-KR" altLang="en-US"/>
              <a:t>지도연동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761849" y="2361964"/>
            <a:ext cx="28928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유기동물 정보 메일전송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069442" y="3746750"/>
            <a:ext cx="288927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3. </a:t>
            </a:r>
            <a:r>
              <a:rPr lang="ko-KR" altLang="en-US"/>
              <a:t>유기동물 검색기능 제공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761847" y="3802583"/>
            <a:ext cx="32071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4. </a:t>
            </a:r>
            <a:r>
              <a:rPr lang="ko-KR" altLang="en-US"/>
              <a:t>유기동물 상세 이미지 제공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139997" y="5160893"/>
            <a:ext cx="144943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5. </a:t>
            </a:r>
            <a:r>
              <a:rPr lang="ko-KR" altLang="en-US"/>
              <a:t>정보 갱신</a:t>
            </a:r>
            <a:endParaRPr lang="ko-KR" altLang="en-US"/>
          </a:p>
        </p:txBody>
      </p:sp>
      <p:pic>
        <p:nvPicPr>
          <p:cNvPr id="26" name="그림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447924" y="4553032"/>
            <a:ext cx="3380048" cy="18986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04191"/>
            <a:ext cx="12192000" cy="896644"/>
          </a:xfrm>
          <a:prstGeom prst="rect">
            <a:avLst/>
          </a:prstGeom>
          <a:solidFill>
            <a:schemeClr val="accent6">
              <a:alpha val="698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042" y="452458"/>
            <a:ext cx="205442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</a:rPr>
              <a:t>주차 별 개발일정</a:t>
            </a:r>
            <a:endParaRPr lang="ko-KR" altLang="en-US" sz="2000">
              <a:solidFill>
                <a:schemeClr val="tx1">
                  <a:lumMod val="85000"/>
                  <a:lumOff val="15000"/>
                </a:schemeClr>
              </a:solidFill>
              <a:latin typeface="나눔명조 ExtraBold"/>
              <a:ea typeface="나눔명조 ExtraBold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82460" y="1211059"/>
          <a:ext cx="11404739" cy="55831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39911"/>
                <a:gridCol w="3555827"/>
                <a:gridCol w="4558893"/>
                <a:gridCol w="1850108"/>
              </a:tblGrid>
              <a:tr h="346177">
                <a:tc>
                  <a:txBody>
                    <a:bodyPr vert="horz" lIns="85127" tIns="42563" rIns="85127" bIns="42563" anchor="t" anchorCtr="0"/>
                    <a:p>
                      <a:pPr latinLnBrk="1">
                        <a:defRPr/>
                      </a:pPr>
                      <a:r>
                        <a:rPr lang="ko-KR" altLang="en-US" sz="170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700">
                        <a:latin typeface="+mn-ea"/>
                        <a:ea typeface="+mn-ea"/>
                      </a:endParaRPr>
                    </a:p>
                  </a:txBody>
                  <a:tcPr marL="85128" marR="85128" marT="42564" marB="42564"/>
                </a:tc>
                <a:tc>
                  <a:txBody>
                    <a:bodyPr vert="horz" lIns="85127" tIns="42563" rIns="85127" bIns="42563" anchor="t" anchorCtr="0"/>
                    <a:p>
                      <a:pPr latinLnBrk="1">
                        <a:defRPr/>
                      </a:pPr>
                      <a:r>
                        <a:rPr lang="ko-KR" altLang="en-US" sz="1700">
                          <a:latin typeface="+mn-ea"/>
                          <a:ea typeface="+mn-ea"/>
                        </a:rPr>
                        <a:t>계획</a:t>
                      </a:r>
                      <a:endParaRPr lang="ko-KR" altLang="en-US" sz="1700">
                        <a:latin typeface="+mn-ea"/>
                        <a:ea typeface="+mn-ea"/>
                      </a:endParaRPr>
                    </a:p>
                  </a:txBody>
                  <a:tcPr marL="85128" marR="85128" marT="42564" marB="42564"/>
                </a:tc>
                <a:tc>
                  <a:txBody>
                    <a:bodyPr vert="horz" lIns="85127" tIns="42563" rIns="85127" bIns="42563" anchor="t" anchorCtr="0"/>
                    <a:p>
                      <a:pPr latinLnBrk="1">
                        <a:defRPr/>
                      </a:pPr>
                      <a:r>
                        <a:rPr lang="ko-KR" altLang="en-US" sz="1700">
                          <a:latin typeface="+mn-ea"/>
                          <a:ea typeface="+mn-ea"/>
                        </a:rPr>
                        <a:t>세부 계획</a:t>
                      </a:r>
                      <a:endParaRPr lang="ko-KR" altLang="en-US" sz="1700">
                        <a:latin typeface="+mn-ea"/>
                        <a:ea typeface="+mn-ea"/>
                      </a:endParaRPr>
                    </a:p>
                  </a:txBody>
                  <a:tcPr marL="85128" marR="85128" marT="42564" marB="42564"/>
                </a:tc>
                <a:tc>
                  <a:txBody>
                    <a:bodyPr vert="horz" lIns="85127" tIns="42563" rIns="85127" bIns="42563" anchor="t" anchorCtr="0"/>
                    <a:p>
                      <a:pPr latinLnBrk="1">
                        <a:defRPr/>
                      </a:pPr>
                      <a:r>
                        <a:rPr lang="ko-KR" altLang="en-US" sz="1700">
                          <a:latin typeface="+mn-ea"/>
                          <a:ea typeface="+mn-ea"/>
                        </a:rPr>
                        <a:t>시행</a:t>
                      </a:r>
                      <a:endParaRPr lang="ko-KR" altLang="en-US" sz="1700">
                        <a:latin typeface="+mn-ea"/>
                        <a:ea typeface="+mn-ea"/>
                      </a:endParaRPr>
                    </a:p>
                  </a:txBody>
                  <a:tcPr marL="85128" marR="85128" marT="42564" marB="42564"/>
                </a:tc>
              </a:tr>
              <a:tr h="693880">
                <a:tc>
                  <a:txBody>
                    <a:bodyPr vert="horz" lIns="85127" tIns="42563" rIns="85127" bIns="42563" anchor="ctr" anchorCtr="0"/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주 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(4.28~5.4)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 vert="horz" lIns="85127" tIns="42563" rIns="85127" bIns="42563" anchor="ctr" anchorCtr="0"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파이썬 모듈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 OpenAPI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조사</a:t>
                      </a:r>
                      <a:endParaRPr lang="ko-KR" altLang="en-US" sz="1500">
                        <a:latin typeface="+mn-ea"/>
                        <a:ea typeface="+mn-ea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응용 앱 개발 예시 조사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 vert="horz" lIns="85127" tIns="42563" rIns="85127" bIns="42563" anchor="ctr" anchorCtr="0"/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Xml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모듈 조사 완료</a:t>
                      </a:r>
                      <a:endParaRPr lang="ko-KR" altLang="en-US" sz="1500">
                        <a:latin typeface="+mn-ea"/>
                        <a:ea typeface="+mn-ea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국가공공데이터 포털 활용사례조사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 vert="horz" lIns="85127" tIns="42563" rIns="85127" bIns="42563" anchor="t" anchorCtr="0"/>
                    <a:p>
                      <a:pPr latinLnBrk="1">
                        <a:defRPr/>
                      </a:pPr>
                      <a:endParaRPr lang="ko-KR" altLang="en-US" sz="1500">
                        <a:latin typeface="+mn-ea"/>
                        <a:ea typeface="+mn-ea"/>
                      </a:endParaRPr>
                    </a:p>
                  </a:txBody>
                  <a:tcPr marL="85128" marR="85128" marT="42564" marB="42564"/>
                </a:tc>
              </a:tr>
              <a:tr h="539144">
                <a:tc>
                  <a:txBody>
                    <a:bodyPr vert="horz" lIns="85127" tIns="42563" rIns="85127" bIns="42563" anchor="ctr" anchorCtr="0"/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</a:t>
                      </a:r>
                      <a:endParaRPr lang="ko-KR" altLang="en-US" sz="15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(5.5~5.11)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 vert="horz" lIns="85127" tIns="42563" rIns="85127" bIns="42563" anchor="ctr" anchorCtr="0"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기획발표 준비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상세 기능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구현 방법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역할 분담 등</a:t>
                      </a:r>
                      <a:endParaRPr lang="ko-KR" altLang="en-US" sz="1500" baseline="0"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 vert="horz" lIns="85127" tIns="42563" rIns="85127" bIns="42563" anchor="ctr" anchorCtr="0"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동물보호관리시스템 유기동물 조회 서비스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제공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 vert="horz" lIns="85127" tIns="42563" rIns="85127" bIns="42563" anchor="t" anchorCtr="0"/>
                    <a:p>
                      <a:pPr latinLnBrk="1">
                        <a:defRPr/>
                      </a:pPr>
                      <a:endParaRPr lang="ko-KR" altLang="en-US" sz="1500">
                        <a:latin typeface="+mn-ea"/>
                        <a:ea typeface="+mn-ea"/>
                      </a:endParaRPr>
                    </a:p>
                  </a:txBody>
                  <a:tcPr marL="85128" marR="85128" marT="42564" marB="42564"/>
                </a:tc>
              </a:tr>
              <a:tr h="766151">
                <a:tc>
                  <a:txBody>
                    <a:bodyPr vert="horz" lIns="85127" tIns="42563" rIns="85127" bIns="42563" anchor="ctr" anchorCtr="0"/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1500">
                        <a:latin typeface="+mn-ea"/>
                        <a:ea typeface="+mn-ea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(5.12~5.18)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 vert="horz" lIns="85127" tIns="42563" rIns="85127" bIns="42563" anchor="ctr" anchorCtr="0"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기획발표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연동</a:t>
                      </a:r>
                      <a:endParaRPr lang="ko-KR" altLang="en-US" sz="1500" baseline="0"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 vert="horz" lIns="85127" tIns="42563" rIns="85127" bIns="42563" anchor="ctr" anchorCtr="0"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국가공공데이터포털 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활용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 vert="horz" lIns="85127" tIns="42563" rIns="85127" bIns="42563" anchor="t" anchorCtr="0"/>
                    <a:p>
                      <a:pPr latinLnBrk="1">
                        <a:defRPr/>
                      </a:pPr>
                      <a:endParaRPr lang="ko-KR" altLang="en-US" sz="1500">
                        <a:latin typeface="+mn-ea"/>
                        <a:ea typeface="+mn-ea"/>
                      </a:endParaRPr>
                    </a:p>
                  </a:txBody>
                  <a:tcPr marL="85128" marR="85128" marT="42564" marB="42564"/>
                </a:tc>
              </a:tr>
              <a:tr h="766151">
                <a:tc>
                  <a:txBody>
                    <a:bodyPr vert="horz" lIns="85127" tIns="42563" rIns="85127" bIns="42563" anchor="ctr" anchorCtr="0"/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1500">
                        <a:latin typeface="+mn-ea"/>
                        <a:ea typeface="+mn-ea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(5.19~5.25)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 vert="horz" lIns="85127" tIns="42563" rIns="85127" bIns="42563" anchor="ctr" anchorCtr="0"/>
                    <a:p>
                      <a:pPr latinLnBrk="1">
                        <a:defRPr/>
                      </a:pP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검색 기능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 vert="horz" lIns="85127" tIns="42563" rIns="85127" bIns="42563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유기동물 검색 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견종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나이등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정보 제공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 vert="horz" lIns="85127" tIns="42563" rIns="85127" bIns="42563" anchor="t" anchorCtr="0"/>
                    <a:p>
                      <a:pPr latinLnBrk="1">
                        <a:defRPr/>
                      </a:pPr>
                      <a:endParaRPr lang="ko-KR" altLang="en-US" sz="1500">
                        <a:latin typeface="+mn-ea"/>
                        <a:ea typeface="+mn-ea"/>
                      </a:endParaRPr>
                    </a:p>
                  </a:txBody>
                  <a:tcPr marL="85128" marR="85128" marT="42564" marB="42564"/>
                </a:tc>
              </a:tr>
              <a:tr h="539144">
                <a:tc>
                  <a:txBody>
                    <a:bodyPr vert="horz" lIns="85127" tIns="42563" rIns="85127" bIns="42563" anchor="ctr" anchorCtr="0"/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</a:t>
                      </a:r>
                      <a:endParaRPr lang="ko-KR" altLang="en-US" sz="15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(5.26~6.1)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 vert="horz" lIns="85127" tIns="42563" rIns="85127" bIns="42563" anchor="ctr" anchorCtr="0"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중간 시연 발표</a:t>
                      </a:r>
                      <a:endParaRPr lang="ko-KR" alt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 vert="horz" lIns="85127" tIns="42563" rIns="85127" bIns="42563" anchor="ctr" anchorCtr="0"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중간 시연 발표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 vert="horz" lIns="85127" tIns="42563" rIns="85127" bIns="42563" anchor="t" anchorCtr="0"/>
                    <a:p>
                      <a:pPr latinLnBrk="1">
                        <a:defRPr/>
                      </a:pPr>
                      <a:endParaRPr lang="ko-KR" altLang="en-US" sz="1500">
                        <a:latin typeface="+mn-ea"/>
                        <a:ea typeface="+mn-ea"/>
                      </a:endParaRPr>
                    </a:p>
                  </a:txBody>
                  <a:tcPr marL="85128" marR="85128" marT="42564" marB="42564"/>
                </a:tc>
              </a:tr>
              <a:tr h="624020">
                <a:tc>
                  <a:txBody>
                    <a:bodyPr vert="horz" lIns="85127" tIns="42563" rIns="85127" bIns="42563" anchor="ctr" anchorCtr="0"/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1500">
                        <a:latin typeface="+mn-ea"/>
                        <a:ea typeface="+mn-ea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(6.2~6.8)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 vert="horz" lIns="85127" tIns="42563" rIns="85127" bIns="42563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GUI,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지도연동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 vert="horz" lIns="85127" tIns="42563" rIns="85127" bIns="42563" anchor="ctr" anchorCtr="0"/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tkinter GUI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를 이용한 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GUI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구현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유기동물 보호소 위치 지도연동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 vert="horz" lIns="85127" tIns="42563" rIns="85127" bIns="42563" anchor="t" anchorCtr="0"/>
                    <a:p>
                      <a:pPr latinLnBrk="1">
                        <a:defRPr/>
                      </a:pPr>
                      <a:endParaRPr lang="ko-KR" altLang="en-US" sz="1500">
                        <a:latin typeface="+mn-ea"/>
                        <a:ea typeface="+mn-ea"/>
                      </a:endParaRPr>
                    </a:p>
                  </a:txBody>
                  <a:tcPr marL="85128" marR="85128" marT="42564" marB="42564"/>
                </a:tc>
              </a:tr>
              <a:tr h="539144">
                <a:tc>
                  <a:txBody>
                    <a:bodyPr vert="horz" lIns="85127" tIns="42563" rIns="85127" bIns="42563" anchor="ctr" anchorCtr="0"/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1500">
                        <a:latin typeface="+mn-ea"/>
                        <a:ea typeface="+mn-ea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(6.9~6.15)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 vert="horz" lIns="85127" tIns="42563" rIns="85127" bIns="42563" anchor="ctr" anchorCtr="0"/>
                    <a:p>
                      <a:pPr latinLnBrk="1">
                        <a:defRPr/>
                      </a:pP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갱신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 vert="horz" lIns="85127" tIns="42563" rIns="85127" bIns="42563" anchor="ctr" anchorCtr="0"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유기동물 상세 이미지</a:t>
                      </a:r>
                      <a:r>
                        <a:rPr lang="en-US" altLang="ko-K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수정된 정보 갱신 서비스 개발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 vert="horz" lIns="85127" tIns="42563" rIns="85127" bIns="42563" anchor="t" anchorCtr="0"/>
                    <a:p>
                      <a:pPr latinLnBrk="1">
                        <a:defRPr/>
                      </a:pPr>
                      <a:endParaRPr lang="ko-KR" altLang="en-US" sz="1500">
                        <a:latin typeface="+mn-ea"/>
                        <a:ea typeface="+mn-ea"/>
                      </a:endParaRPr>
                    </a:p>
                  </a:txBody>
                  <a:tcPr marL="85128" marR="85128" marT="42564" marB="42564"/>
                </a:tc>
              </a:tr>
              <a:tr h="766151">
                <a:tc>
                  <a:txBody>
                    <a:bodyPr vert="horz" lIns="85127" tIns="42563" rIns="85127" bIns="42563" anchor="ctr" anchorCtr="0"/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</a:t>
                      </a:r>
                      <a:endParaRPr lang="ko-KR" altLang="en-US" sz="15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(6.16~6.22)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 vert="horz" lIns="85127" tIns="42563" rIns="85127" bIns="42563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배포파일작성</a:t>
                      </a:r>
                      <a:endParaRPr lang="ko-KR" altLang="en-US" sz="1500">
                        <a:latin typeface="+mn-ea"/>
                        <a:ea typeface="+mn-ea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최종구현 발표</a:t>
                      </a:r>
                      <a:endParaRPr lang="ko-KR" alt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 vert="horz" lIns="85127" tIns="42563" rIns="85127" bIns="42563" anchor="ctr" anchorCtr="0"/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distutils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모듈 활용 배포파일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 최종 시연 발표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 vert="horz" lIns="85127" tIns="42563" rIns="85127" bIns="42563" anchor="t" anchorCtr="0"/>
                    <a:p>
                      <a:pPr latinLnBrk="1">
                        <a:defRPr/>
                      </a:pPr>
                      <a:endParaRPr lang="ko-KR" altLang="en-US" sz="1500">
                        <a:latin typeface="+mn-ea"/>
                        <a:ea typeface="+mn-ea"/>
                      </a:endParaRPr>
                    </a:p>
                  </a:txBody>
                  <a:tcPr marL="85128" marR="85128" marT="42564" marB="42564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solidFill>
              <a:srgbClr val="B59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그림 4" descr="개, 실내, 보는, 갈색이(가) 표시된 사진&#10;&#10;매우 높은 신뢰도로 생성된 설명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" r="-1" b="-1"/>
          <a:stretch/>
        </p:blipFill>
        <p:spPr>
          <a:xfrm>
            <a:off x="696735" y="616833"/>
            <a:ext cx="10905066" cy="55710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81057" y="5511407"/>
            <a:ext cx="1303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ea"/>
                <a:ea typeface="+mj-ea"/>
              </a:rPr>
              <a:t>Before</a:t>
            </a:r>
            <a:endParaRPr lang="ko-KR" altLang="en-US" sz="2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5930" y="5511407"/>
            <a:ext cx="1053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ea"/>
                <a:ea typeface="+mj-ea"/>
              </a:rPr>
              <a:t>After</a:t>
            </a:r>
            <a:endParaRPr lang="ko-KR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2235528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200</ep:Words>
  <ep:PresentationFormat>와이드스크린</ep:PresentationFormat>
  <ep:Paragraphs>51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테마</vt:lpstr>
      <vt:lpstr>Office 테마</vt:lpstr>
      <vt:lpstr>슬라이드 2</vt:lpstr>
      <vt:lpstr>슬라이드 3</vt:lpstr>
      <vt:lpstr>슬라이드 4</vt:lpstr>
      <vt:lpstr>PowerPoint 프레젠테이션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2017-05-07T01:41:15.000</dcterms:created>
  <dc:creator>Eom Dongyeon</dc:creator>
  <cp:lastModifiedBy>kiske</cp:lastModifiedBy>
  <dcterms:modified xsi:type="dcterms:W3CDTF">2017-05-15T13:56:29.622</dcterms:modified>
  <cp:revision>21</cp:revision>
  <dc:title>유기견입양 정보제공</dc:title>
  <cp:version>0906.0100.01</cp:version>
</cp:coreProperties>
</file>